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8" r:id="rId3"/>
    <p:sldId id="257" r:id="rId4"/>
    <p:sldId id="260" r:id="rId5"/>
    <p:sldId id="281" r:id="rId6"/>
    <p:sldId id="261" r:id="rId7"/>
    <p:sldId id="263" r:id="rId8"/>
    <p:sldId id="262" r:id="rId9"/>
    <p:sldId id="267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6" r:id="rId18"/>
    <p:sldId id="282" r:id="rId19"/>
    <p:sldId id="277" r:id="rId20"/>
    <p:sldId id="278" r:id="rId21"/>
    <p:sldId id="280" r:id="rId22"/>
    <p:sldId id="272" r:id="rId23"/>
    <p:sldId id="273" r:id="rId24"/>
    <p:sldId id="274" r:id="rId25"/>
    <p:sldId id="275" r:id="rId26"/>
  </p:sldIdLst>
  <p:sldSz cx="9144000" cy="6858000" type="screen4x3"/>
  <p:notesSz cx="6985000" cy="9271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13B0F9-1F40-4BD4-9007-4BA888C75BC3}" type="doc">
      <dgm:prSet loTypeId="urn:microsoft.com/office/officeart/2005/8/layout/matrix1" loCatId="matrix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CA"/>
        </a:p>
      </dgm:t>
    </dgm:pt>
    <dgm:pt modelId="{90974A42-A847-443D-ADA3-A196AF1C2B6B}">
      <dgm:prSet phldrT="[Text]"/>
      <dgm:spPr/>
      <dgm:t>
        <a:bodyPr/>
        <a:lstStyle/>
        <a:p>
          <a:r>
            <a:rPr lang="en-US" dirty="0" smtClean="0"/>
            <a:t>Students</a:t>
          </a:r>
          <a:endParaRPr lang="en-CA" dirty="0"/>
        </a:p>
      </dgm:t>
    </dgm:pt>
    <dgm:pt modelId="{880A5BBA-B309-40B8-ABAD-1E2ADC44C6C6}" type="parTrans" cxnId="{11782FA8-421B-47A2-AF98-3A0455DA4E88}">
      <dgm:prSet/>
      <dgm:spPr/>
      <dgm:t>
        <a:bodyPr/>
        <a:lstStyle/>
        <a:p>
          <a:endParaRPr lang="en-CA"/>
        </a:p>
      </dgm:t>
    </dgm:pt>
    <dgm:pt modelId="{31FC1FA2-B3CA-4647-B671-E497D79228F3}" type="sibTrans" cxnId="{11782FA8-421B-47A2-AF98-3A0455DA4E88}">
      <dgm:prSet/>
      <dgm:spPr/>
      <dgm:t>
        <a:bodyPr/>
        <a:lstStyle/>
        <a:p>
          <a:endParaRPr lang="en-CA"/>
        </a:p>
      </dgm:t>
    </dgm:pt>
    <dgm:pt modelId="{964824CC-C504-4F11-8775-10A60D9BD7A0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Cultural backgrounds</a:t>
          </a:r>
          <a:endParaRPr lang="en-CA" dirty="0">
            <a:solidFill>
              <a:schemeClr val="tx1"/>
            </a:solidFill>
          </a:endParaRPr>
        </a:p>
      </dgm:t>
    </dgm:pt>
    <dgm:pt modelId="{7BF6B8CF-F362-45CB-AEAA-66D1838A834C}" type="parTrans" cxnId="{5FC831B9-E8E9-4E31-A618-B4CE72A36AEC}">
      <dgm:prSet/>
      <dgm:spPr/>
      <dgm:t>
        <a:bodyPr/>
        <a:lstStyle/>
        <a:p>
          <a:endParaRPr lang="en-CA"/>
        </a:p>
      </dgm:t>
    </dgm:pt>
    <dgm:pt modelId="{A4E83C8A-9FAA-4818-843C-985FE6062CCB}" type="sibTrans" cxnId="{5FC831B9-E8E9-4E31-A618-B4CE72A36AEC}">
      <dgm:prSet/>
      <dgm:spPr/>
      <dgm:t>
        <a:bodyPr/>
        <a:lstStyle/>
        <a:p>
          <a:endParaRPr lang="en-CA"/>
        </a:p>
      </dgm:t>
    </dgm:pt>
    <dgm:pt modelId="{D6E1D511-CA2E-4774-A818-EC4451AD863E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Learning styles</a:t>
          </a:r>
          <a:endParaRPr lang="en-CA" dirty="0">
            <a:solidFill>
              <a:schemeClr val="tx1"/>
            </a:solidFill>
          </a:endParaRPr>
        </a:p>
      </dgm:t>
    </dgm:pt>
    <dgm:pt modelId="{F7F06B4C-4CFD-4689-AEF1-33EAF96E02D0}" type="parTrans" cxnId="{29137A58-8E14-42FC-9974-7E30A9290859}">
      <dgm:prSet/>
      <dgm:spPr/>
      <dgm:t>
        <a:bodyPr/>
        <a:lstStyle/>
        <a:p>
          <a:endParaRPr lang="en-CA"/>
        </a:p>
      </dgm:t>
    </dgm:pt>
    <dgm:pt modelId="{84340526-CB23-4A91-B2FE-1B121F6C45C4}" type="sibTrans" cxnId="{29137A58-8E14-42FC-9974-7E30A9290859}">
      <dgm:prSet/>
      <dgm:spPr/>
      <dgm:t>
        <a:bodyPr/>
        <a:lstStyle/>
        <a:p>
          <a:endParaRPr lang="en-CA"/>
        </a:p>
      </dgm:t>
    </dgm:pt>
    <dgm:pt modelId="{8A554BF3-009C-4F46-96EB-9F9001CD484B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Personalities</a:t>
          </a:r>
          <a:endParaRPr lang="en-CA" dirty="0">
            <a:solidFill>
              <a:schemeClr val="tx1"/>
            </a:solidFill>
          </a:endParaRPr>
        </a:p>
      </dgm:t>
    </dgm:pt>
    <dgm:pt modelId="{F1A540B2-2AE3-4F33-A015-BE3957FF70D6}" type="parTrans" cxnId="{12A6497C-5718-4E59-8004-62FCBD910B8B}">
      <dgm:prSet/>
      <dgm:spPr/>
      <dgm:t>
        <a:bodyPr/>
        <a:lstStyle/>
        <a:p>
          <a:endParaRPr lang="en-CA"/>
        </a:p>
      </dgm:t>
    </dgm:pt>
    <dgm:pt modelId="{1D23BAD5-489D-4DA1-800E-7C202C26C69E}" type="sibTrans" cxnId="{12A6497C-5718-4E59-8004-62FCBD910B8B}">
      <dgm:prSet/>
      <dgm:spPr/>
      <dgm:t>
        <a:bodyPr/>
        <a:lstStyle/>
        <a:p>
          <a:endParaRPr lang="en-CA"/>
        </a:p>
      </dgm:t>
    </dgm:pt>
    <dgm:pt modelId="{6BFE9204-42B8-4AC1-A9F8-A600F63D886A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Abilities</a:t>
          </a:r>
          <a:endParaRPr lang="en-CA" dirty="0">
            <a:solidFill>
              <a:schemeClr val="tx1"/>
            </a:solidFill>
          </a:endParaRPr>
        </a:p>
      </dgm:t>
    </dgm:pt>
    <dgm:pt modelId="{7F3E4B51-F2FB-4F0B-A619-84623F27E4DF}" type="parTrans" cxnId="{BD6799D2-594A-48D8-9387-F82359767254}">
      <dgm:prSet/>
      <dgm:spPr/>
      <dgm:t>
        <a:bodyPr/>
        <a:lstStyle/>
        <a:p>
          <a:endParaRPr lang="en-CA"/>
        </a:p>
      </dgm:t>
    </dgm:pt>
    <dgm:pt modelId="{87D11064-1039-45C3-80D5-19CEFBE8520B}" type="sibTrans" cxnId="{BD6799D2-594A-48D8-9387-F82359767254}">
      <dgm:prSet/>
      <dgm:spPr/>
      <dgm:t>
        <a:bodyPr/>
        <a:lstStyle/>
        <a:p>
          <a:endParaRPr lang="en-CA"/>
        </a:p>
      </dgm:t>
    </dgm:pt>
    <dgm:pt modelId="{20EB260D-2013-4426-9002-F20D76E6F443}" type="pres">
      <dgm:prSet presAssocID="{5313B0F9-1F40-4BD4-9007-4BA888C75BC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CA"/>
        </a:p>
      </dgm:t>
    </dgm:pt>
    <dgm:pt modelId="{B762EAD1-5DC1-4B30-A593-9939CF763C63}" type="pres">
      <dgm:prSet presAssocID="{5313B0F9-1F40-4BD4-9007-4BA888C75BC3}" presName="matrix" presStyleCnt="0"/>
      <dgm:spPr/>
    </dgm:pt>
    <dgm:pt modelId="{22DBF04E-AD3C-4AB1-B6D8-9B8A988F2CAD}" type="pres">
      <dgm:prSet presAssocID="{5313B0F9-1F40-4BD4-9007-4BA888C75BC3}" presName="tile1" presStyleLbl="node1" presStyleIdx="0" presStyleCnt="4"/>
      <dgm:spPr/>
      <dgm:t>
        <a:bodyPr/>
        <a:lstStyle/>
        <a:p>
          <a:endParaRPr lang="en-CA"/>
        </a:p>
      </dgm:t>
    </dgm:pt>
    <dgm:pt modelId="{DB38A1AE-75C7-4FA9-A180-04D5A39601BA}" type="pres">
      <dgm:prSet presAssocID="{5313B0F9-1F40-4BD4-9007-4BA888C75BC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D7694670-8F60-4A4A-83B9-E6A965478EC4}" type="pres">
      <dgm:prSet presAssocID="{5313B0F9-1F40-4BD4-9007-4BA888C75BC3}" presName="tile2" presStyleLbl="node1" presStyleIdx="1" presStyleCnt="4"/>
      <dgm:spPr/>
      <dgm:t>
        <a:bodyPr/>
        <a:lstStyle/>
        <a:p>
          <a:endParaRPr lang="en-CA"/>
        </a:p>
      </dgm:t>
    </dgm:pt>
    <dgm:pt modelId="{323554D7-E4F8-4A08-A283-3CEFAD37219F}" type="pres">
      <dgm:prSet presAssocID="{5313B0F9-1F40-4BD4-9007-4BA888C75BC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E79B2E93-2A81-406D-AD6F-473BFF676F1D}" type="pres">
      <dgm:prSet presAssocID="{5313B0F9-1F40-4BD4-9007-4BA888C75BC3}" presName="tile3" presStyleLbl="node1" presStyleIdx="2" presStyleCnt="4"/>
      <dgm:spPr/>
      <dgm:t>
        <a:bodyPr/>
        <a:lstStyle/>
        <a:p>
          <a:endParaRPr lang="en-CA"/>
        </a:p>
      </dgm:t>
    </dgm:pt>
    <dgm:pt modelId="{5D96FBD8-0463-4545-B68D-B1F32611EC00}" type="pres">
      <dgm:prSet presAssocID="{5313B0F9-1F40-4BD4-9007-4BA888C75BC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59F8B6F7-3E71-4C3B-98A9-4C51BA58C749}" type="pres">
      <dgm:prSet presAssocID="{5313B0F9-1F40-4BD4-9007-4BA888C75BC3}" presName="tile4" presStyleLbl="node1" presStyleIdx="3" presStyleCnt="4"/>
      <dgm:spPr/>
      <dgm:t>
        <a:bodyPr/>
        <a:lstStyle/>
        <a:p>
          <a:endParaRPr lang="en-CA"/>
        </a:p>
      </dgm:t>
    </dgm:pt>
    <dgm:pt modelId="{F659D603-5064-43D8-927C-2631390BAF71}" type="pres">
      <dgm:prSet presAssocID="{5313B0F9-1F40-4BD4-9007-4BA888C75BC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1B9746D6-666B-4A7E-A400-083A48FD2FBF}" type="pres">
      <dgm:prSet presAssocID="{5313B0F9-1F40-4BD4-9007-4BA888C75BC3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CA"/>
        </a:p>
      </dgm:t>
    </dgm:pt>
  </dgm:ptLst>
  <dgm:cxnLst>
    <dgm:cxn modelId="{DD4A2964-ACAC-4D88-9B2D-E2DBFEBBBBED}" type="presOf" srcId="{D6E1D511-CA2E-4774-A818-EC4451AD863E}" destId="{323554D7-E4F8-4A08-A283-3CEFAD37219F}" srcOrd="1" destOrd="0" presId="urn:microsoft.com/office/officeart/2005/8/layout/matrix1"/>
    <dgm:cxn modelId="{29137A58-8E14-42FC-9974-7E30A9290859}" srcId="{90974A42-A847-443D-ADA3-A196AF1C2B6B}" destId="{D6E1D511-CA2E-4774-A818-EC4451AD863E}" srcOrd="1" destOrd="0" parTransId="{F7F06B4C-4CFD-4689-AEF1-33EAF96E02D0}" sibTransId="{84340526-CB23-4A91-B2FE-1B121F6C45C4}"/>
    <dgm:cxn modelId="{FC933D8F-E261-4778-A729-1D23CAAF0F51}" type="presOf" srcId="{D6E1D511-CA2E-4774-A818-EC4451AD863E}" destId="{D7694670-8F60-4A4A-83B9-E6A965478EC4}" srcOrd="0" destOrd="0" presId="urn:microsoft.com/office/officeart/2005/8/layout/matrix1"/>
    <dgm:cxn modelId="{5FC831B9-E8E9-4E31-A618-B4CE72A36AEC}" srcId="{90974A42-A847-443D-ADA3-A196AF1C2B6B}" destId="{964824CC-C504-4F11-8775-10A60D9BD7A0}" srcOrd="0" destOrd="0" parTransId="{7BF6B8CF-F362-45CB-AEAA-66D1838A834C}" sibTransId="{A4E83C8A-9FAA-4818-843C-985FE6062CCB}"/>
    <dgm:cxn modelId="{BD6799D2-594A-48D8-9387-F82359767254}" srcId="{90974A42-A847-443D-ADA3-A196AF1C2B6B}" destId="{6BFE9204-42B8-4AC1-A9F8-A600F63D886A}" srcOrd="3" destOrd="0" parTransId="{7F3E4B51-F2FB-4F0B-A619-84623F27E4DF}" sibTransId="{87D11064-1039-45C3-80D5-19CEFBE8520B}"/>
    <dgm:cxn modelId="{D8E4D413-1155-429B-AC31-6A62C4F1F159}" type="presOf" srcId="{8A554BF3-009C-4F46-96EB-9F9001CD484B}" destId="{5D96FBD8-0463-4545-B68D-B1F32611EC00}" srcOrd="1" destOrd="0" presId="urn:microsoft.com/office/officeart/2005/8/layout/matrix1"/>
    <dgm:cxn modelId="{2905174B-EB3B-4D05-B848-768030FE7795}" type="presOf" srcId="{6BFE9204-42B8-4AC1-A9F8-A600F63D886A}" destId="{59F8B6F7-3E71-4C3B-98A9-4C51BA58C749}" srcOrd="0" destOrd="0" presId="urn:microsoft.com/office/officeart/2005/8/layout/matrix1"/>
    <dgm:cxn modelId="{7047B024-A989-40CF-B150-2FA99215282E}" type="presOf" srcId="{8A554BF3-009C-4F46-96EB-9F9001CD484B}" destId="{E79B2E93-2A81-406D-AD6F-473BFF676F1D}" srcOrd="0" destOrd="0" presId="urn:microsoft.com/office/officeart/2005/8/layout/matrix1"/>
    <dgm:cxn modelId="{12A6497C-5718-4E59-8004-62FCBD910B8B}" srcId="{90974A42-A847-443D-ADA3-A196AF1C2B6B}" destId="{8A554BF3-009C-4F46-96EB-9F9001CD484B}" srcOrd="2" destOrd="0" parTransId="{F1A540B2-2AE3-4F33-A015-BE3957FF70D6}" sibTransId="{1D23BAD5-489D-4DA1-800E-7C202C26C69E}"/>
    <dgm:cxn modelId="{5C4B6134-6258-41BC-9F01-5E9752449CAD}" type="presOf" srcId="{964824CC-C504-4F11-8775-10A60D9BD7A0}" destId="{22DBF04E-AD3C-4AB1-B6D8-9B8A988F2CAD}" srcOrd="0" destOrd="0" presId="urn:microsoft.com/office/officeart/2005/8/layout/matrix1"/>
    <dgm:cxn modelId="{9366ACC1-5841-4872-AF45-07E7FC0BCE72}" type="presOf" srcId="{964824CC-C504-4F11-8775-10A60D9BD7A0}" destId="{DB38A1AE-75C7-4FA9-A180-04D5A39601BA}" srcOrd="1" destOrd="0" presId="urn:microsoft.com/office/officeart/2005/8/layout/matrix1"/>
    <dgm:cxn modelId="{F3C5B280-13DB-4BC2-94A3-BB7FBDD3843E}" type="presOf" srcId="{5313B0F9-1F40-4BD4-9007-4BA888C75BC3}" destId="{20EB260D-2013-4426-9002-F20D76E6F443}" srcOrd="0" destOrd="0" presId="urn:microsoft.com/office/officeart/2005/8/layout/matrix1"/>
    <dgm:cxn modelId="{11782FA8-421B-47A2-AF98-3A0455DA4E88}" srcId="{5313B0F9-1F40-4BD4-9007-4BA888C75BC3}" destId="{90974A42-A847-443D-ADA3-A196AF1C2B6B}" srcOrd="0" destOrd="0" parTransId="{880A5BBA-B309-40B8-ABAD-1E2ADC44C6C6}" sibTransId="{31FC1FA2-B3CA-4647-B671-E497D79228F3}"/>
    <dgm:cxn modelId="{54E4701D-83AF-4BF4-8790-755791EC94CF}" type="presOf" srcId="{6BFE9204-42B8-4AC1-A9F8-A600F63D886A}" destId="{F659D603-5064-43D8-927C-2631390BAF71}" srcOrd="1" destOrd="0" presId="urn:microsoft.com/office/officeart/2005/8/layout/matrix1"/>
    <dgm:cxn modelId="{B38E5EC7-72E3-46C1-81B2-8C754868AAE7}" type="presOf" srcId="{90974A42-A847-443D-ADA3-A196AF1C2B6B}" destId="{1B9746D6-666B-4A7E-A400-083A48FD2FBF}" srcOrd="0" destOrd="0" presId="urn:microsoft.com/office/officeart/2005/8/layout/matrix1"/>
    <dgm:cxn modelId="{27AD411B-3519-4283-95AD-7FC7D664A2EB}" type="presParOf" srcId="{20EB260D-2013-4426-9002-F20D76E6F443}" destId="{B762EAD1-5DC1-4B30-A593-9939CF763C63}" srcOrd="0" destOrd="0" presId="urn:microsoft.com/office/officeart/2005/8/layout/matrix1"/>
    <dgm:cxn modelId="{DE2BA584-F1DD-4422-B742-BFA86917F9A9}" type="presParOf" srcId="{B762EAD1-5DC1-4B30-A593-9939CF763C63}" destId="{22DBF04E-AD3C-4AB1-B6D8-9B8A988F2CAD}" srcOrd="0" destOrd="0" presId="urn:microsoft.com/office/officeart/2005/8/layout/matrix1"/>
    <dgm:cxn modelId="{88B48879-F40E-4C3C-A168-FDB2D25ADCAE}" type="presParOf" srcId="{B762EAD1-5DC1-4B30-A593-9939CF763C63}" destId="{DB38A1AE-75C7-4FA9-A180-04D5A39601BA}" srcOrd="1" destOrd="0" presId="urn:microsoft.com/office/officeart/2005/8/layout/matrix1"/>
    <dgm:cxn modelId="{9EF2F9F8-A8AD-4F0D-BF7E-4934154C3520}" type="presParOf" srcId="{B762EAD1-5DC1-4B30-A593-9939CF763C63}" destId="{D7694670-8F60-4A4A-83B9-E6A965478EC4}" srcOrd="2" destOrd="0" presId="urn:microsoft.com/office/officeart/2005/8/layout/matrix1"/>
    <dgm:cxn modelId="{EA24C237-AFF6-49D4-A0CA-5C026824EFF7}" type="presParOf" srcId="{B762EAD1-5DC1-4B30-A593-9939CF763C63}" destId="{323554D7-E4F8-4A08-A283-3CEFAD37219F}" srcOrd="3" destOrd="0" presId="urn:microsoft.com/office/officeart/2005/8/layout/matrix1"/>
    <dgm:cxn modelId="{C238A263-405A-45FE-A7A5-0ABD3E4B326A}" type="presParOf" srcId="{B762EAD1-5DC1-4B30-A593-9939CF763C63}" destId="{E79B2E93-2A81-406D-AD6F-473BFF676F1D}" srcOrd="4" destOrd="0" presId="urn:microsoft.com/office/officeart/2005/8/layout/matrix1"/>
    <dgm:cxn modelId="{F67FEF31-D764-4573-9837-2A72A0FC91FA}" type="presParOf" srcId="{B762EAD1-5DC1-4B30-A593-9939CF763C63}" destId="{5D96FBD8-0463-4545-B68D-B1F32611EC00}" srcOrd="5" destOrd="0" presId="urn:microsoft.com/office/officeart/2005/8/layout/matrix1"/>
    <dgm:cxn modelId="{A5C2BB4F-2DA0-44FC-A721-FDA825E8DB73}" type="presParOf" srcId="{B762EAD1-5DC1-4B30-A593-9939CF763C63}" destId="{59F8B6F7-3E71-4C3B-98A9-4C51BA58C749}" srcOrd="6" destOrd="0" presId="urn:microsoft.com/office/officeart/2005/8/layout/matrix1"/>
    <dgm:cxn modelId="{96194C63-60FE-42E1-A5F3-76D5557B6D24}" type="presParOf" srcId="{B762EAD1-5DC1-4B30-A593-9939CF763C63}" destId="{F659D603-5064-43D8-927C-2631390BAF71}" srcOrd="7" destOrd="0" presId="urn:microsoft.com/office/officeart/2005/8/layout/matrix1"/>
    <dgm:cxn modelId="{42766B5A-7172-4D2F-AD39-F6D2E7E0BDFD}" type="presParOf" srcId="{20EB260D-2013-4426-9002-F20D76E6F443}" destId="{1B9746D6-666B-4A7E-A400-083A48FD2FBF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A63797-90A8-42D5-BEB7-193DF75FA3C0}" type="doc">
      <dgm:prSet loTypeId="urn:microsoft.com/office/officeart/2005/8/layout/hProcess4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CA"/>
        </a:p>
      </dgm:t>
    </dgm:pt>
    <dgm:pt modelId="{0E4045E2-0406-4DA8-8703-BB5879C4BD63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tx1"/>
              </a:solidFill>
            </a:rPr>
            <a:t>(</a:t>
          </a:r>
          <a:r>
            <a:rPr lang="en-US" sz="2000" dirty="0" err="1" smtClean="0">
              <a:solidFill>
                <a:schemeClr val="tx1"/>
              </a:solidFill>
            </a:rPr>
            <a:t>McKeachie</a:t>
          </a:r>
          <a:r>
            <a:rPr lang="en-US" sz="2000" dirty="0" smtClean="0">
              <a:solidFill>
                <a:schemeClr val="tx1"/>
              </a:solidFill>
            </a:rPr>
            <a:t> 1999)</a:t>
          </a:r>
          <a:endParaRPr lang="en-CA" sz="2000" dirty="0">
            <a:solidFill>
              <a:schemeClr val="tx1"/>
            </a:solidFill>
          </a:endParaRPr>
        </a:p>
      </dgm:t>
    </dgm:pt>
    <dgm:pt modelId="{EDF9287E-C578-4CA9-8BC0-F6AC530E7463}" type="parTrans" cxnId="{1DF941F5-7B17-4B6E-89C6-0F7A4A4FD44C}">
      <dgm:prSet/>
      <dgm:spPr/>
      <dgm:t>
        <a:bodyPr/>
        <a:lstStyle/>
        <a:p>
          <a:endParaRPr lang="en-CA"/>
        </a:p>
      </dgm:t>
    </dgm:pt>
    <dgm:pt modelId="{97568E75-A8D3-46D0-BA6E-FBBB9D3A68C0}" type="sibTrans" cxnId="{1DF941F5-7B17-4B6E-89C6-0F7A4A4FD44C}">
      <dgm:prSet/>
      <dgm:spPr/>
      <dgm:t>
        <a:bodyPr/>
        <a:lstStyle/>
        <a:p>
          <a:endParaRPr lang="en-CA"/>
        </a:p>
      </dgm:t>
    </dgm:pt>
    <dgm:pt modelId="{4ED1787C-62D1-44E5-9E40-871A86D8EDE3}">
      <dgm:prSet phldrT="[Text]" custT="1"/>
      <dgm:spPr/>
      <dgm:t>
        <a:bodyPr/>
        <a:lstStyle/>
        <a:p>
          <a:r>
            <a:rPr lang="en-US" sz="2400" dirty="0" smtClean="0"/>
            <a:t>Between professor and students</a:t>
          </a:r>
          <a:endParaRPr lang="en-CA" sz="2400" dirty="0"/>
        </a:p>
      </dgm:t>
    </dgm:pt>
    <dgm:pt modelId="{2FC998DA-D385-47AD-A200-125EDE0F4CD6}" type="parTrans" cxnId="{0082B4E9-EDB8-4AC3-8B88-715FD04855CC}">
      <dgm:prSet/>
      <dgm:spPr/>
      <dgm:t>
        <a:bodyPr/>
        <a:lstStyle/>
        <a:p>
          <a:endParaRPr lang="en-CA"/>
        </a:p>
      </dgm:t>
    </dgm:pt>
    <dgm:pt modelId="{15508257-BEB5-4D09-BF28-333FEE0B1298}" type="sibTrans" cxnId="{0082B4E9-EDB8-4AC3-8B88-715FD04855CC}">
      <dgm:prSet/>
      <dgm:spPr/>
      <dgm:t>
        <a:bodyPr/>
        <a:lstStyle/>
        <a:p>
          <a:endParaRPr lang="en-CA"/>
        </a:p>
      </dgm:t>
    </dgm:pt>
    <dgm:pt modelId="{0424FF9C-190D-464C-AA86-A2C3309359DF}">
      <dgm:prSet phldrT="[Text]" custT="1"/>
      <dgm:spPr/>
      <dgm:t>
        <a:bodyPr/>
        <a:lstStyle/>
        <a:p>
          <a:r>
            <a:rPr lang="en-US" sz="2400" dirty="0" smtClean="0"/>
            <a:t>Between students</a:t>
          </a:r>
          <a:endParaRPr lang="en-CA" sz="2400" dirty="0"/>
        </a:p>
      </dgm:t>
    </dgm:pt>
    <dgm:pt modelId="{10A444D3-B793-4C1F-A120-EADF28EDD1EC}" type="parTrans" cxnId="{9879F61C-A138-461B-BF33-69AB50FF6269}">
      <dgm:prSet/>
      <dgm:spPr/>
      <dgm:t>
        <a:bodyPr/>
        <a:lstStyle/>
        <a:p>
          <a:endParaRPr lang="en-CA"/>
        </a:p>
      </dgm:t>
    </dgm:pt>
    <dgm:pt modelId="{B4E2D907-C4DE-4115-B713-C87AEFF5C596}" type="sibTrans" cxnId="{9879F61C-A138-461B-BF33-69AB50FF6269}">
      <dgm:prSet/>
      <dgm:spPr/>
      <dgm:t>
        <a:bodyPr/>
        <a:lstStyle/>
        <a:p>
          <a:endParaRPr lang="en-CA"/>
        </a:p>
      </dgm:t>
    </dgm:pt>
    <dgm:pt modelId="{98EF33DA-3AF7-45C4-8126-45EFC140F29E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tx1"/>
              </a:solidFill>
            </a:rPr>
            <a:t>(Cooper and Robinson 2000)</a:t>
          </a:r>
          <a:endParaRPr lang="en-CA" sz="2000" dirty="0">
            <a:solidFill>
              <a:schemeClr val="tx1"/>
            </a:solidFill>
          </a:endParaRPr>
        </a:p>
      </dgm:t>
    </dgm:pt>
    <dgm:pt modelId="{CA05FBEF-91E1-41DF-BF6A-B3127ED2D466}" type="parTrans" cxnId="{AB9A16C4-2793-4A98-8614-C19A23D43D41}">
      <dgm:prSet/>
      <dgm:spPr/>
      <dgm:t>
        <a:bodyPr/>
        <a:lstStyle/>
        <a:p>
          <a:endParaRPr lang="en-CA"/>
        </a:p>
      </dgm:t>
    </dgm:pt>
    <dgm:pt modelId="{FCFC509C-A8C8-4485-981A-4B283DF4E6CC}" type="sibTrans" cxnId="{AB9A16C4-2793-4A98-8614-C19A23D43D41}">
      <dgm:prSet/>
      <dgm:spPr/>
      <dgm:t>
        <a:bodyPr/>
        <a:lstStyle/>
        <a:p>
          <a:endParaRPr lang="en-CA"/>
        </a:p>
      </dgm:t>
    </dgm:pt>
    <dgm:pt modelId="{D4F69FC3-4525-4687-A045-0551A816400A}">
      <dgm:prSet phldrT="[Text]" custT="1"/>
      <dgm:spPr/>
      <dgm:t>
        <a:bodyPr/>
        <a:lstStyle/>
        <a:p>
          <a:r>
            <a:rPr lang="en-US" sz="2400" dirty="0" smtClean="0"/>
            <a:t>Less engagement in the learning process</a:t>
          </a:r>
          <a:endParaRPr lang="en-CA" sz="2400" dirty="0"/>
        </a:p>
      </dgm:t>
    </dgm:pt>
    <dgm:pt modelId="{687D5524-9766-4C6B-9D71-B8A3CFB1DE4A}" type="parTrans" cxnId="{24382363-4A1B-479F-B1F1-EB21F3118322}">
      <dgm:prSet/>
      <dgm:spPr/>
      <dgm:t>
        <a:bodyPr/>
        <a:lstStyle/>
        <a:p>
          <a:endParaRPr lang="en-CA"/>
        </a:p>
      </dgm:t>
    </dgm:pt>
    <dgm:pt modelId="{11CD31DA-3ED2-4886-B89F-06D1D6DE95C4}" type="sibTrans" cxnId="{24382363-4A1B-479F-B1F1-EB21F3118322}">
      <dgm:prSet/>
      <dgm:spPr/>
      <dgm:t>
        <a:bodyPr/>
        <a:lstStyle/>
        <a:p>
          <a:endParaRPr lang="en-CA"/>
        </a:p>
      </dgm:t>
    </dgm:pt>
    <dgm:pt modelId="{88EA18C4-7AE2-49BB-B501-E6BB61C6E3CC}">
      <dgm:prSet phldrT="[Text]" custT="1"/>
      <dgm:spPr/>
      <dgm:t>
        <a:bodyPr/>
        <a:lstStyle/>
        <a:p>
          <a:r>
            <a:rPr lang="en-US" sz="2400" dirty="0" smtClean="0"/>
            <a:t>Students feel less responsible</a:t>
          </a:r>
          <a:endParaRPr lang="en-CA" sz="2400" dirty="0"/>
        </a:p>
      </dgm:t>
    </dgm:pt>
    <dgm:pt modelId="{F616BD2F-F15D-4CA2-86F0-F7C647AF3740}" type="parTrans" cxnId="{DBB9EE05-1E25-48F1-AB12-4697E22EE116}">
      <dgm:prSet/>
      <dgm:spPr/>
      <dgm:t>
        <a:bodyPr/>
        <a:lstStyle/>
        <a:p>
          <a:endParaRPr lang="en-CA"/>
        </a:p>
      </dgm:t>
    </dgm:pt>
    <dgm:pt modelId="{1E9AAE7F-C7B8-4E70-8C89-E5A1CE4C0CB9}" type="sibTrans" cxnId="{DBB9EE05-1E25-48F1-AB12-4697E22EE116}">
      <dgm:prSet/>
      <dgm:spPr/>
      <dgm:t>
        <a:bodyPr/>
        <a:lstStyle/>
        <a:p>
          <a:endParaRPr lang="en-CA"/>
        </a:p>
      </dgm:t>
    </dgm:pt>
    <dgm:pt modelId="{F038997E-91DD-400E-91DE-322CFE314D03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tx1"/>
              </a:solidFill>
            </a:rPr>
            <a:t>(Cooper and Robinson 2000)</a:t>
          </a:r>
          <a:endParaRPr lang="en-CA" sz="2000" dirty="0">
            <a:solidFill>
              <a:schemeClr val="tx1"/>
            </a:solidFill>
          </a:endParaRPr>
        </a:p>
      </dgm:t>
    </dgm:pt>
    <dgm:pt modelId="{144A7AE6-8A60-4F43-895F-CA538F225493}" type="parTrans" cxnId="{FDBFA69F-58E5-40F8-8A44-5ABCA6F458D0}">
      <dgm:prSet/>
      <dgm:spPr/>
      <dgm:t>
        <a:bodyPr/>
        <a:lstStyle/>
        <a:p>
          <a:endParaRPr lang="en-CA"/>
        </a:p>
      </dgm:t>
    </dgm:pt>
    <dgm:pt modelId="{5218F8A1-B2D2-4E0E-8568-4E7A8272CBB6}" type="sibTrans" cxnId="{FDBFA69F-58E5-40F8-8A44-5ABCA6F458D0}">
      <dgm:prSet/>
      <dgm:spPr/>
      <dgm:t>
        <a:bodyPr/>
        <a:lstStyle/>
        <a:p>
          <a:endParaRPr lang="en-CA"/>
        </a:p>
      </dgm:t>
    </dgm:pt>
    <dgm:pt modelId="{826DA012-35E6-4A82-906E-2A633B016A08}">
      <dgm:prSet phldrT="[Text]"/>
      <dgm:spPr/>
      <dgm:t>
        <a:bodyPr/>
        <a:lstStyle/>
        <a:p>
          <a:r>
            <a:rPr lang="en-US" dirty="0" smtClean="0"/>
            <a:t>Detrimental to promoting critical thinking and student learning</a:t>
          </a:r>
          <a:endParaRPr lang="en-CA" dirty="0"/>
        </a:p>
      </dgm:t>
    </dgm:pt>
    <dgm:pt modelId="{A45880D4-4A43-4EB5-BADD-CD5990F85E06}" type="parTrans" cxnId="{8A0D0C5B-8A6A-4B89-86A8-E014D78D6B76}">
      <dgm:prSet/>
      <dgm:spPr/>
      <dgm:t>
        <a:bodyPr/>
        <a:lstStyle/>
        <a:p>
          <a:endParaRPr lang="en-CA"/>
        </a:p>
      </dgm:t>
    </dgm:pt>
    <dgm:pt modelId="{3FA34111-CB94-460E-9558-9047F1BFFBF1}" type="sibTrans" cxnId="{8A0D0C5B-8A6A-4B89-86A8-E014D78D6B76}">
      <dgm:prSet/>
      <dgm:spPr/>
      <dgm:t>
        <a:bodyPr/>
        <a:lstStyle/>
        <a:p>
          <a:endParaRPr lang="en-CA"/>
        </a:p>
      </dgm:t>
    </dgm:pt>
    <dgm:pt modelId="{93DFC4FD-F729-44D7-8633-2C8C2E7F6BD2}">
      <dgm:prSet phldrT="[Text]"/>
      <dgm:spPr/>
      <dgm:t>
        <a:bodyPr/>
        <a:lstStyle/>
        <a:p>
          <a:r>
            <a:rPr lang="en-US" dirty="0" smtClean="0"/>
            <a:t>Students disengage themselves</a:t>
          </a:r>
          <a:endParaRPr lang="en-CA" dirty="0"/>
        </a:p>
      </dgm:t>
    </dgm:pt>
    <dgm:pt modelId="{4F55E056-C200-4772-902B-E4E8912AF7CB}" type="parTrans" cxnId="{A4B97F32-FE7E-47D2-BFF7-DA403C1D6E67}">
      <dgm:prSet/>
      <dgm:spPr/>
      <dgm:t>
        <a:bodyPr/>
        <a:lstStyle/>
        <a:p>
          <a:endParaRPr lang="en-CA"/>
        </a:p>
      </dgm:t>
    </dgm:pt>
    <dgm:pt modelId="{A2A74998-88EB-4A19-8016-162AC19CE9F6}" type="sibTrans" cxnId="{A4B97F32-FE7E-47D2-BFF7-DA403C1D6E67}">
      <dgm:prSet/>
      <dgm:spPr/>
      <dgm:t>
        <a:bodyPr/>
        <a:lstStyle/>
        <a:p>
          <a:endParaRPr lang="en-CA"/>
        </a:p>
      </dgm:t>
    </dgm:pt>
    <dgm:pt modelId="{B7BB2DC2-A652-4548-9E38-9DEA24BFD212}" type="pres">
      <dgm:prSet presAssocID="{E7A63797-90A8-42D5-BEB7-193DF75FA3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CA"/>
        </a:p>
      </dgm:t>
    </dgm:pt>
    <dgm:pt modelId="{155209EF-F238-402D-AE94-A087B1339CAC}" type="pres">
      <dgm:prSet presAssocID="{E7A63797-90A8-42D5-BEB7-193DF75FA3C0}" presName="tSp" presStyleCnt="0"/>
      <dgm:spPr/>
    </dgm:pt>
    <dgm:pt modelId="{C429135B-252A-475E-9866-51B04D8DD9FC}" type="pres">
      <dgm:prSet presAssocID="{E7A63797-90A8-42D5-BEB7-193DF75FA3C0}" presName="bSp" presStyleCnt="0"/>
      <dgm:spPr/>
    </dgm:pt>
    <dgm:pt modelId="{299F2D32-290B-4107-A895-712A14DC1AB7}" type="pres">
      <dgm:prSet presAssocID="{E7A63797-90A8-42D5-BEB7-193DF75FA3C0}" presName="process" presStyleCnt="0"/>
      <dgm:spPr/>
    </dgm:pt>
    <dgm:pt modelId="{0FE2ECB0-3F94-432D-A0AE-AB1FDAA6A12E}" type="pres">
      <dgm:prSet presAssocID="{0E4045E2-0406-4DA8-8703-BB5879C4BD63}" presName="composite1" presStyleCnt="0"/>
      <dgm:spPr/>
    </dgm:pt>
    <dgm:pt modelId="{F49EB10E-595F-48BB-9AB8-FBABBEE91EE3}" type="pres">
      <dgm:prSet presAssocID="{0E4045E2-0406-4DA8-8703-BB5879C4BD63}" presName="dummyNode1" presStyleLbl="node1" presStyleIdx="0" presStyleCnt="3"/>
      <dgm:spPr/>
    </dgm:pt>
    <dgm:pt modelId="{8E846328-6C9F-4EF6-8B2A-7FF4D22A1CA6}" type="pres">
      <dgm:prSet presAssocID="{0E4045E2-0406-4DA8-8703-BB5879C4BD63}" presName="childNode1" presStyleLbl="bgAcc1" presStyleIdx="0" presStyleCnt="3" custScaleY="134689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B2364A52-8F52-4F0F-B28C-1AE769E24C2B}" type="pres">
      <dgm:prSet presAssocID="{0E4045E2-0406-4DA8-8703-BB5879C4BD63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4CFFC33F-7ED7-410D-A7F4-6DACAD5617BA}" type="pres">
      <dgm:prSet presAssocID="{0E4045E2-0406-4DA8-8703-BB5879C4BD63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C8A886D5-DE5D-4F51-A627-9B7B26201CB8}" type="pres">
      <dgm:prSet presAssocID="{0E4045E2-0406-4DA8-8703-BB5879C4BD63}" presName="connSite1" presStyleCnt="0"/>
      <dgm:spPr/>
    </dgm:pt>
    <dgm:pt modelId="{06E2484A-0B3C-4B0E-8AA1-53C44F789E15}" type="pres">
      <dgm:prSet presAssocID="{97568E75-A8D3-46D0-BA6E-FBBB9D3A68C0}" presName="Name9" presStyleLbl="sibTrans2D1" presStyleIdx="0" presStyleCnt="2" custAng="0" custLinFactNeighborX="-18082" custLinFactNeighborY="13314"/>
      <dgm:spPr/>
      <dgm:t>
        <a:bodyPr/>
        <a:lstStyle/>
        <a:p>
          <a:endParaRPr lang="en-CA"/>
        </a:p>
      </dgm:t>
    </dgm:pt>
    <dgm:pt modelId="{EF658C26-D8CB-4981-B4F4-415AC0D86DD4}" type="pres">
      <dgm:prSet presAssocID="{98EF33DA-3AF7-45C4-8126-45EFC140F29E}" presName="composite2" presStyleCnt="0"/>
      <dgm:spPr/>
    </dgm:pt>
    <dgm:pt modelId="{691DA0C1-5CFE-4D08-BE1E-202B1DA9E52C}" type="pres">
      <dgm:prSet presAssocID="{98EF33DA-3AF7-45C4-8126-45EFC140F29E}" presName="dummyNode2" presStyleLbl="node1" presStyleIdx="0" presStyleCnt="3"/>
      <dgm:spPr/>
    </dgm:pt>
    <dgm:pt modelId="{0D29FB64-6101-4081-B8F0-D4D579CCAEBB}" type="pres">
      <dgm:prSet presAssocID="{98EF33DA-3AF7-45C4-8126-45EFC140F29E}" presName="childNode2" presStyleLbl="bgAcc1" presStyleIdx="1" presStyleCnt="3" custScaleX="117977" custScaleY="174401" custLinFactNeighborX="-1380" custLinFactNeighborY="21006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87B857BA-995D-4671-8BD8-8CC0DA8213C8}" type="pres">
      <dgm:prSet presAssocID="{98EF33DA-3AF7-45C4-8126-45EFC140F29E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A7F1912B-9756-446C-8E75-9F2C6514C371}" type="pres">
      <dgm:prSet presAssocID="{98EF33DA-3AF7-45C4-8126-45EFC140F29E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2C96200E-F11C-4E62-A817-605885827D3A}" type="pres">
      <dgm:prSet presAssocID="{98EF33DA-3AF7-45C4-8126-45EFC140F29E}" presName="connSite2" presStyleCnt="0"/>
      <dgm:spPr/>
    </dgm:pt>
    <dgm:pt modelId="{31245425-9C6F-4233-A9F6-8BD3E5970859}" type="pres">
      <dgm:prSet presAssocID="{FCFC509C-A8C8-4485-981A-4B283DF4E6CC}" presName="Name18" presStyleLbl="sibTrans2D1" presStyleIdx="1" presStyleCnt="2" custAng="20445425" custLinFactNeighborX="-9876" custLinFactNeighborY="-14974"/>
      <dgm:spPr/>
      <dgm:t>
        <a:bodyPr/>
        <a:lstStyle/>
        <a:p>
          <a:endParaRPr lang="en-CA"/>
        </a:p>
      </dgm:t>
    </dgm:pt>
    <dgm:pt modelId="{B4B7730C-3ABF-4E0A-88B9-DC7385EF8575}" type="pres">
      <dgm:prSet presAssocID="{F038997E-91DD-400E-91DE-322CFE314D03}" presName="composite1" presStyleCnt="0"/>
      <dgm:spPr/>
    </dgm:pt>
    <dgm:pt modelId="{7B0C1F31-68C6-4598-ACA7-56B6EE4595E1}" type="pres">
      <dgm:prSet presAssocID="{F038997E-91DD-400E-91DE-322CFE314D03}" presName="dummyNode1" presStyleLbl="node1" presStyleIdx="1" presStyleCnt="3"/>
      <dgm:spPr/>
    </dgm:pt>
    <dgm:pt modelId="{93B7039B-708C-4DFE-A106-861EA4D15B58}" type="pres">
      <dgm:prSet presAssocID="{F038997E-91DD-400E-91DE-322CFE314D03}" presName="childNode1" presStyleLbl="bgAcc1" presStyleIdx="2" presStyleCnt="3" custScaleY="216784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9E42301B-04C8-4BF9-9555-D2474E750B02}" type="pres">
      <dgm:prSet presAssocID="{F038997E-91DD-400E-91DE-322CFE314D03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49DB2B09-A937-49B3-9D7A-E8CBB2EB2509}" type="pres">
      <dgm:prSet presAssocID="{F038997E-91DD-400E-91DE-322CFE314D03}" presName="parentNode1" presStyleLbl="node1" presStyleIdx="2" presStyleCnt="3" custLinFactY="94063" custLinFactNeighborX="1049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62121DDB-C58C-4985-A0DD-5F9FF5439469}" type="pres">
      <dgm:prSet presAssocID="{F038997E-91DD-400E-91DE-322CFE314D03}" presName="connSite1" presStyleCnt="0"/>
      <dgm:spPr/>
    </dgm:pt>
  </dgm:ptLst>
  <dgm:cxnLst>
    <dgm:cxn modelId="{AFAEEA84-6EF1-47F2-B8C6-90CC5AE7BEEC}" type="presOf" srcId="{FCFC509C-A8C8-4485-981A-4B283DF4E6CC}" destId="{31245425-9C6F-4233-A9F6-8BD3E5970859}" srcOrd="0" destOrd="0" presId="urn:microsoft.com/office/officeart/2005/8/layout/hProcess4"/>
    <dgm:cxn modelId="{4430EBD7-CED1-4354-A70B-9DBDB9CB445E}" type="presOf" srcId="{98EF33DA-3AF7-45C4-8126-45EFC140F29E}" destId="{A7F1912B-9756-446C-8E75-9F2C6514C371}" srcOrd="0" destOrd="0" presId="urn:microsoft.com/office/officeart/2005/8/layout/hProcess4"/>
    <dgm:cxn modelId="{7099AA69-B56C-4B75-A2E7-CD13D328D444}" type="presOf" srcId="{0424FF9C-190D-464C-AA86-A2C3309359DF}" destId="{8E846328-6C9F-4EF6-8B2A-7FF4D22A1CA6}" srcOrd="0" destOrd="1" presId="urn:microsoft.com/office/officeart/2005/8/layout/hProcess4"/>
    <dgm:cxn modelId="{BB164988-F90B-4D6D-92A2-03774D921277}" type="presOf" srcId="{826DA012-35E6-4A82-906E-2A633B016A08}" destId="{93B7039B-708C-4DFE-A106-861EA4D15B58}" srcOrd="0" destOrd="0" presId="urn:microsoft.com/office/officeart/2005/8/layout/hProcess4"/>
    <dgm:cxn modelId="{ECE2C80C-0AC1-4C3A-BF07-E5EB7A54CFC5}" type="presOf" srcId="{4ED1787C-62D1-44E5-9E40-871A86D8EDE3}" destId="{B2364A52-8F52-4F0F-B28C-1AE769E24C2B}" srcOrd="1" destOrd="0" presId="urn:microsoft.com/office/officeart/2005/8/layout/hProcess4"/>
    <dgm:cxn modelId="{00CA727A-8829-49A4-9D2C-806DE41D8C90}" type="presOf" srcId="{93DFC4FD-F729-44D7-8633-2C8C2E7F6BD2}" destId="{93B7039B-708C-4DFE-A106-861EA4D15B58}" srcOrd="0" destOrd="1" presId="urn:microsoft.com/office/officeart/2005/8/layout/hProcess4"/>
    <dgm:cxn modelId="{9EA65849-33EF-4EE4-AB0A-CF6759978FA4}" type="presOf" srcId="{D4F69FC3-4525-4687-A045-0551A816400A}" destId="{0D29FB64-6101-4081-B8F0-D4D579CCAEBB}" srcOrd="0" destOrd="0" presId="urn:microsoft.com/office/officeart/2005/8/layout/hProcess4"/>
    <dgm:cxn modelId="{B3A8E344-F954-4939-8AB1-5D2C1C976BA4}" type="presOf" srcId="{E7A63797-90A8-42D5-BEB7-193DF75FA3C0}" destId="{B7BB2DC2-A652-4548-9E38-9DEA24BFD212}" srcOrd="0" destOrd="0" presId="urn:microsoft.com/office/officeart/2005/8/layout/hProcess4"/>
    <dgm:cxn modelId="{AB9A16C4-2793-4A98-8614-C19A23D43D41}" srcId="{E7A63797-90A8-42D5-BEB7-193DF75FA3C0}" destId="{98EF33DA-3AF7-45C4-8126-45EFC140F29E}" srcOrd="1" destOrd="0" parTransId="{CA05FBEF-91E1-41DF-BF6A-B3127ED2D466}" sibTransId="{FCFC509C-A8C8-4485-981A-4B283DF4E6CC}"/>
    <dgm:cxn modelId="{0082B4E9-EDB8-4AC3-8B88-715FD04855CC}" srcId="{0E4045E2-0406-4DA8-8703-BB5879C4BD63}" destId="{4ED1787C-62D1-44E5-9E40-871A86D8EDE3}" srcOrd="0" destOrd="0" parTransId="{2FC998DA-D385-47AD-A200-125EDE0F4CD6}" sibTransId="{15508257-BEB5-4D09-BF28-333FEE0B1298}"/>
    <dgm:cxn modelId="{9879F61C-A138-461B-BF33-69AB50FF6269}" srcId="{0E4045E2-0406-4DA8-8703-BB5879C4BD63}" destId="{0424FF9C-190D-464C-AA86-A2C3309359DF}" srcOrd="1" destOrd="0" parTransId="{10A444D3-B793-4C1F-A120-EADF28EDD1EC}" sibTransId="{B4E2D907-C4DE-4115-B713-C87AEFF5C596}"/>
    <dgm:cxn modelId="{C058D402-0733-4A2D-AD1B-63BE932E7DAB}" type="presOf" srcId="{0424FF9C-190D-464C-AA86-A2C3309359DF}" destId="{B2364A52-8F52-4F0F-B28C-1AE769E24C2B}" srcOrd="1" destOrd="1" presId="urn:microsoft.com/office/officeart/2005/8/layout/hProcess4"/>
    <dgm:cxn modelId="{A4B97F32-FE7E-47D2-BFF7-DA403C1D6E67}" srcId="{F038997E-91DD-400E-91DE-322CFE314D03}" destId="{93DFC4FD-F729-44D7-8633-2C8C2E7F6BD2}" srcOrd="1" destOrd="0" parTransId="{4F55E056-C200-4772-902B-E4E8912AF7CB}" sibTransId="{A2A74998-88EB-4A19-8016-162AC19CE9F6}"/>
    <dgm:cxn modelId="{654D75A9-1084-4798-B51A-49F4BD5BE2E7}" type="presOf" srcId="{F038997E-91DD-400E-91DE-322CFE314D03}" destId="{49DB2B09-A937-49B3-9D7A-E8CBB2EB2509}" srcOrd="0" destOrd="0" presId="urn:microsoft.com/office/officeart/2005/8/layout/hProcess4"/>
    <dgm:cxn modelId="{44663D74-BD0E-4A24-AEA9-7751DB84E8B3}" type="presOf" srcId="{4ED1787C-62D1-44E5-9E40-871A86D8EDE3}" destId="{8E846328-6C9F-4EF6-8B2A-7FF4D22A1CA6}" srcOrd="0" destOrd="0" presId="urn:microsoft.com/office/officeart/2005/8/layout/hProcess4"/>
    <dgm:cxn modelId="{85BC5E46-02BA-4281-BCFF-011427707100}" type="presOf" srcId="{88EA18C4-7AE2-49BB-B501-E6BB61C6E3CC}" destId="{87B857BA-995D-4671-8BD8-8CC0DA8213C8}" srcOrd="1" destOrd="1" presId="urn:microsoft.com/office/officeart/2005/8/layout/hProcess4"/>
    <dgm:cxn modelId="{1DF941F5-7B17-4B6E-89C6-0F7A4A4FD44C}" srcId="{E7A63797-90A8-42D5-BEB7-193DF75FA3C0}" destId="{0E4045E2-0406-4DA8-8703-BB5879C4BD63}" srcOrd="0" destOrd="0" parTransId="{EDF9287E-C578-4CA9-8BC0-F6AC530E7463}" sibTransId="{97568E75-A8D3-46D0-BA6E-FBBB9D3A68C0}"/>
    <dgm:cxn modelId="{08C17B5F-3CF1-4710-9277-AFADADCD1104}" type="presOf" srcId="{97568E75-A8D3-46D0-BA6E-FBBB9D3A68C0}" destId="{06E2484A-0B3C-4B0E-8AA1-53C44F789E15}" srcOrd="0" destOrd="0" presId="urn:microsoft.com/office/officeart/2005/8/layout/hProcess4"/>
    <dgm:cxn modelId="{BFAD8B4A-93CC-4CA4-92F2-8406741D7C36}" type="presOf" srcId="{0E4045E2-0406-4DA8-8703-BB5879C4BD63}" destId="{4CFFC33F-7ED7-410D-A7F4-6DACAD5617BA}" srcOrd="0" destOrd="0" presId="urn:microsoft.com/office/officeart/2005/8/layout/hProcess4"/>
    <dgm:cxn modelId="{24382363-4A1B-479F-B1F1-EB21F3118322}" srcId="{98EF33DA-3AF7-45C4-8126-45EFC140F29E}" destId="{D4F69FC3-4525-4687-A045-0551A816400A}" srcOrd="0" destOrd="0" parTransId="{687D5524-9766-4C6B-9D71-B8A3CFB1DE4A}" sibTransId="{11CD31DA-3ED2-4886-B89F-06D1D6DE95C4}"/>
    <dgm:cxn modelId="{0769F30A-7E81-4F11-B249-AD14633E1663}" type="presOf" srcId="{D4F69FC3-4525-4687-A045-0551A816400A}" destId="{87B857BA-995D-4671-8BD8-8CC0DA8213C8}" srcOrd="1" destOrd="0" presId="urn:microsoft.com/office/officeart/2005/8/layout/hProcess4"/>
    <dgm:cxn modelId="{8A0D0C5B-8A6A-4B89-86A8-E014D78D6B76}" srcId="{F038997E-91DD-400E-91DE-322CFE314D03}" destId="{826DA012-35E6-4A82-906E-2A633B016A08}" srcOrd="0" destOrd="0" parTransId="{A45880D4-4A43-4EB5-BADD-CD5990F85E06}" sibTransId="{3FA34111-CB94-460E-9558-9047F1BFFBF1}"/>
    <dgm:cxn modelId="{857BB823-BAB4-47CC-A5F7-B613442A68B0}" type="presOf" srcId="{826DA012-35E6-4A82-906E-2A633B016A08}" destId="{9E42301B-04C8-4BF9-9555-D2474E750B02}" srcOrd="1" destOrd="0" presId="urn:microsoft.com/office/officeart/2005/8/layout/hProcess4"/>
    <dgm:cxn modelId="{E4E961B7-ABA9-40C2-B41B-E8749FCC3BA1}" type="presOf" srcId="{88EA18C4-7AE2-49BB-B501-E6BB61C6E3CC}" destId="{0D29FB64-6101-4081-B8F0-D4D579CCAEBB}" srcOrd="0" destOrd="1" presId="urn:microsoft.com/office/officeart/2005/8/layout/hProcess4"/>
    <dgm:cxn modelId="{DBB9EE05-1E25-48F1-AB12-4697E22EE116}" srcId="{98EF33DA-3AF7-45C4-8126-45EFC140F29E}" destId="{88EA18C4-7AE2-49BB-B501-E6BB61C6E3CC}" srcOrd="1" destOrd="0" parTransId="{F616BD2F-F15D-4CA2-86F0-F7C647AF3740}" sibTransId="{1E9AAE7F-C7B8-4E70-8C89-E5A1CE4C0CB9}"/>
    <dgm:cxn modelId="{85AB8226-8368-4249-9DC0-C8EFC0969B25}" type="presOf" srcId="{93DFC4FD-F729-44D7-8633-2C8C2E7F6BD2}" destId="{9E42301B-04C8-4BF9-9555-D2474E750B02}" srcOrd="1" destOrd="1" presId="urn:microsoft.com/office/officeart/2005/8/layout/hProcess4"/>
    <dgm:cxn modelId="{FDBFA69F-58E5-40F8-8A44-5ABCA6F458D0}" srcId="{E7A63797-90A8-42D5-BEB7-193DF75FA3C0}" destId="{F038997E-91DD-400E-91DE-322CFE314D03}" srcOrd="2" destOrd="0" parTransId="{144A7AE6-8A60-4F43-895F-CA538F225493}" sibTransId="{5218F8A1-B2D2-4E0E-8568-4E7A8272CBB6}"/>
    <dgm:cxn modelId="{87AAFE04-820B-4599-85E3-2E582776759D}" type="presParOf" srcId="{B7BB2DC2-A652-4548-9E38-9DEA24BFD212}" destId="{155209EF-F238-402D-AE94-A087B1339CAC}" srcOrd="0" destOrd="0" presId="urn:microsoft.com/office/officeart/2005/8/layout/hProcess4"/>
    <dgm:cxn modelId="{E352289E-C2A3-4858-A95A-0EBA0BF3FBA0}" type="presParOf" srcId="{B7BB2DC2-A652-4548-9E38-9DEA24BFD212}" destId="{C429135B-252A-475E-9866-51B04D8DD9FC}" srcOrd="1" destOrd="0" presId="urn:microsoft.com/office/officeart/2005/8/layout/hProcess4"/>
    <dgm:cxn modelId="{068157FC-4D2C-489E-827F-CE1B89968A52}" type="presParOf" srcId="{B7BB2DC2-A652-4548-9E38-9DEA24BFD212}" destId="{299F2D32-290B-4107-A895-712A14DC1AB7}" srcOrd="2" destOrd="0" presId="urn:microsoft.com/office/officeart/2005/8/layout/hProcess4"/>
    <dgm:cxn modelId="{49F650ED-80D7-407D-90C1-3FB58D357B51}" type="presParOf" srcId="{299F2D32-290B-4107-A895-712A14DC1AB7}" destId="{0FE2ECB0-3F94-432D-A0AE-AB1FDAA6A12E}" srcOrd="0" destOrd="0" presId="urn:microsoft.com/office/officeart/2005/8/layout/hProcess4"/>
    <dgm:cxn modelId="{5D3FDF20-A8CF-4D28-A9E0-0205B6130B5F}" type="presParOf" srcId="{0FE2ECB0-3F94-432D-A0AE-AB1FDAA6A12E}" destId="{F49EB10E-595F-48BB-9AB8-FBABBEE91EE3}" srcOrd="0" destOrd="0" presId="urn:microsoft.com/office/officeart/2005/8/layout/hProcess4"/>
    <dgm:cxn modelId="{D772DFA2-96D5-4735-A815-8891E7FE5F6D}" type="presParOf" srcId="{0FE2ECB0-3F94-432D-A0AE-AB1FDAA6A12E}" destId="{8E846328-6C9F-4EF6-8B2A-7FF4D22A1CA6}" srcOrd="1" destOrd="0" presId="urn:microsoft.com/office/officeart/2005/8/layout/hProcess4"/>
    <dgm:cxn modelId="{650E6995-D5A3-4C30-B456-90BD46D86C2B}" type="presParOf" srcId="{0FE2ECB0-3F94-432D-A0AE-AB1FDAA6A12E}" destId="{B2364A52-8F52-4F0F-B28C-1AE769E24C2B}" srcOrd="2" destOrd="0" presId="urn:microsoft.com/office/officeart/2005/8/layout/hProcess4"/>
    <dgm:cxn modelId="{E84CDF19-116C-41DD-81FF-184E9FB100BF}" type="presParOf" srcId="{0FE2ECB0-3F94-432D-A0AE-AB1FDAA6A12E}" destId="{4CFFC33F-7ED7-410D-A7F4-6DACAD5617BA}" srcOrd="3" destOrd="0" presId="urn:microsoft.com/office/officeart/2005/8/layout/hProcess4"/>
    <dgm:cxn modelId="{87CA97C7-4793-47D2-AFF7-D8233611AAF2}" type="presParOf" srcId="{0FE2ECB0-3F94-432D-A0AE-AB1FDAA6A12E}" destId="{C8A886D5-DE5D-4F51-A627-9B7B26201CB8}" srcOrd="4" destOrd="0" presId="urn:microsoft.com/office/officeart/2005/8/layout/hProcess4"/>
    <dgm:cxn modelId="{F82AAEC0-79A6-4CAB-942D-8ED27C3A9834}" type="presParOf" srcId="{299F2D32-290B-4107-A895-712A14DC1AB7}" destId="{06E2484A-0B3C-4B0E-8AA1-53C44F789E15}" srcOrd="1" destOrd="0" presId="urn:microsoft.com/office/officeart/2005/8/layout/hProcess4"/>
    <dgm:cxn modelId="{D9D55FA1-0213-4FCA-8694-73F4F931A64B}" type="presParOf" srcId="{299F2D32-290B-4107-A895-712A14DC1AB7}" destId="{EF658C26-D8CB-4981-B4F4-415AC0D86DD4}" srcOrd="2" destOrd="0" presId="urn:microsoft.com/office/officeart/2005/8/layout/hProcess4"/>
    <dgm:cxn modelId="{A6EC4045-F190-499E-A2FF-3628620F1775}" type="presParOf" srcId="{EF658C26-D8CB-4981-B4F4-415AC0D86DD4}" destId="{691DA0C1-5CFE-4D08-BE1E-202B1DA9E52C}" srcOrd="0" destOrd="0" presId="urn:microsoft.com/office/officeart/2005/8/layout/hProcess4"/>
    <dgm:cxn modelId="{5C35C38E-CDEF-41C9-9443-7412D6E251EF}" type="presParOf" srcId="{EF658C26-D8CB-4981-B4F4-415AC0D86DD4}" destId="{0D29FB64-6101-4081-B8F0-D4D579CCAEBB}" srcOrd="1" destOrd="0" presId="urn:microsoft.com/office/officeart/2005/8/layout/hProcess4"/>
    <dgm:cxn modelId="{EEE7891A-B2EA-463E-A10D-2C003E9EFDC2}" type="presParOf" srcId="{EF658C26-D8CB-4981-B4F4-415AC0D86DD4}" destId="{87B857BA-995D-4671-8BD8-8CC0DA8213C8}" srcOrd="2" destOrd="0" presId="urn:microsoft.com/office/officeart/2005/8/layout/hProcess4"/>
    <dgm:cxn modelId="{79935BDB-9FC9-4DCC-BB26-44966CB5D76F}" type="presParOf" srcId="{EF658C26-D8CB-4981-B4F4-415AC0D86DD4}" destId="{A7F1912B-9756-446C-8E75-9F2C6514C371}" srcOrd="3" destOrd="0" presId="urn:microsoft.com/office/officeart/2005/8/layout/hProcess4"/>
    <dgm:cxn modelId="{3335CE16-F8CD-4D03-8783-DA8F46B3A164}" type="presParOf" srcId="{EF658C26-D8CB-4981-B4F4-415AC0D86DD4}" destId="{2C96200E-F11C-4E62-A817-605885827D3A}" srcOrd="4" destOrd="0" presId="urn:microsoft.com/office/officeart/2005/8/layout/hProcess4"/>
    <dgm:cxn modelId="{721EE97A-5577-4316-AB8B-99B0FC1DDEC7}" type="presParOf" srcId="{299F2D32-290B-4107-A895-712A14DC1AB7}" destId="{31245425-9C6F-4233-A9F6-8BD3E5970859}" srcOrd="3" destOrd="0" presId="urn:microsoft.com/office/officeart/2005/8/layout/hProcess4"/>
    <dgm:cxn modelId="{13F775CF-7CA2-41EA-805B-797DECADA2EF}" type="presParOf" srcId="{299F2D32-290B-4107-A895-712A14DC1AB7}" destId="{B4B7730C-3ABF-4E0A-88B9-DC7385EF8575}" srcOrd="4" destOrd="0" presId="urn:microsoft.com/office/officeart/2005/8/layout/hProcess4"/>
    <dgm:cxn modelId="{57800F87-77D4-4C90-B53A-10FBFAFA9A96}" type="presParOf" srcId="{B4B7730C-3ABF-4E0A-88B9-DC7385EF8575}" destId="{7B0C1F31-68C6-4598-ACA7-56B6EE4595E1}" srcOrd="0" destOrd="0" presId="urn:microsoft.com/office/officeart/2005/8/layout/hProcess4"/>
    <dgm:cxn modelId="{BCAC15ED-16D8-4347-A468-818A33CBC095}" type="presParOf" srcId="{B4B7730C-3ABF-4E0A-88B9-DC7385EF8575}" destId="{93B7039B-708C-4DFE-A106-861EA4D15B58}" srcOrd="1" destOrd="0" presId="urn:microsoft.com/office/officeart/2005/8/layout/hProcess4"/>
    <dgm:cxn modelId="{826FBBAC-F4E3-4D6D-9240-8330DA3D8E4B}" type="presParOf" srcId="{B4B7730C-3ABF-4E0A-88B9-DC7385EF8575}" destId="{9E42301B-04C8-4BF9-9555-D2474E750B02}" srcOrd="2" destOrd="0" presId="urn:microsoft.com/office/officeart/2005/8/layout/hProcess4"/>
    <dgm:cxn modelId="{FB4AE7C2-F7E5-4B2B-BC44-DECA39A8A50F}" type="presParOf" srcId="{B4B7730C-3ABF-4E0A-88B9-DC7385EF8575}" destId="{49DB2B09-A937-49B3-9D7A-E8CBB2EB2509}" srcOrd="3" destOrd="0" presId="urn:microsoft.com/office/officeart/2005/8/layout/hProcess4"/>
    <dgm:cxn modelId="{50BF8EDB-2D8D-41A3-BAFD-FD0BBC23A9A8}" type="presParOf" srcId="{B4B7730C-3ABF-4E0A-88B9-DC7385EF8575}" destId="{62121DDB-C58C-4985-A0DD-5F9FF543946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427E3B-9EBB-46A3-BCE6-F71B3CA826D7}" type="doc">
      <dgm:prSet loTypeId="urn:microsoft.com/office/officeart/2005/8/layout/arrow3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CA"/>
        </a:p>
      </dgm:t>
    </dgm:pt>
    <dgm:pt modelId="{2D009522-147C-4FB7-846E-546165AEF3C6}">
      <dgm:prSet phldrT="[Text]"/>
      <dgm:spPr/>
      <dgm:t>
        <a:bodyPr/>
        <a:lstStyle/>
        <a:p>
          <a:r>
            <a:rPr lang="en-US" dirty="0" smtClean="0"/>
            <a:t>Active</a:t>
          </a:r>
          <a:endParaRPr lang="en-CA" dirty="0"/>
        </a:p>
      </dgm:t>
    </dgm:pt>
    <dgm:pt modelId="{C44A1876-00A9-405B-894A-C6425387592F}" type="parTrans" cxnId="{48B574D9-BD9D-401D-8CC9-5E58BDCC3E89}">
      <dgm:prSet/>
      <dgm:spPr/>
      <dgm:t>
        <a:bodyPr/>
        <a:lstStyle/>
        <a:p>
          <a:endParaRPr lang="en-CA"/>
        </a:p>
      </dgm:t>
    </dgm:pt>
    <dgm:pt modelId="{9495AE4B-72FA-4997-9DAD-F62A41C8D3CB}" type="sibTrans" cxnId="{48B574D9-BD9D-401D-8CC9-5E58BDCC3E89}">
      <dgm:prSet/>
      <dgm:spPr/>
      <dgm:t>
        <a:bodyPr/>
        <a:lstStyle/>
        <a:p>
          <a:endParaRPr lang="en-CA"/>
        </a:p>
      </dgm:t>
    </dgm:pt>
    <dgm:pt modelId="{6E0CA480-EE2E-460E-807B-8446684C74AF}">
      <dgm:prSet phldrT="[Text]"/>
      <dgm:spPr/>
      <dgm:t>
        <a:bodyPr/>
        <a:lstStyle/>
        <a:p>
          <a:r>
            <a:rPr lang="en-US" dirty="0" smtClean="0"/>
            <a:t>Passive</a:t>
          </a:r>
          <a:endParaRPr lang="en-CA" dirty="0"/>
        </a:p>
      </dgm:t>
    </dgm:pt>
    <dgm:pt modelId="{77D63A7F-EBD1-4872-AF5C-D61E4679A21E}" type="parTrans" cxnId="{988C9E26-1B44-4712-ADD2-C4D050168E85}">
      <dgm:prSet/>
      <dgm:spPr/>
      <dgm:t>
        <a:bodyPr/>
        <a:lstStyle/>
        <a:p>
          <a:endParaRPr lang="en-CA"/>
        </a:p>
      </dgm:t>
    </dgm:pt>
    <dgm:pt modelId="{10FB1358-7E67-459F-93FE-6F01B56DEBBD}" type="sibTrans" cxnId="{988C9E26-1B44-4712-ADD2-C4D050168E85}">
      <dgm:prSet/>
      <dgm:spPr/>
      <dgm:t>
        <a:bodyPr/>
        <a:lstStyle/>
        <a:p>
          <a:endParaRPr lang="en-CA"/>
        </a:p>
      </dgm:t>
    </dgm:pt>
    <dgm:pt modelId="{5B7673ED-E031-4000-B94A-1547C5B4AFF3}" type="pres">
      <dgm:prSet presAssocID="{16427E3B-9EBB-46A3-BCE6-F71B3CA826D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CA"/>
        </a:p>
      </dgm:t>
    </dgm:pt>
    <dgm:pt modelId="{F5F23C97-424D-4C1D-8FD2-C56B93486E4F}" type="pres">
      <dgm:prSet presAssocID="{16427E3B-9EBB-46A3-BCE6-F71B3CA826D7}" presName="divider" presStyleLbl="fgShp" presStyleIdx="0" presStyleCnt="1"/>
      <dgm:spPr/>
    </dgm:pt>
    <dgm:pt modelId="{8D206512-6222-4716-AC4F-4E6490541903}" type="pres">
      <dgm:prSet presAssocID="{2D009522-147C-4FB7-846E-546165AEF3C6}" presName="downArrow" presStyleLbl="node1" presStyleIdx="0" presStyleCnt="2"/>
      <dgm:spPr/>
    </dgm:pt>
    <dgm:pt modelId="{7F2B8D2F-F296-438E-9F22-80F2EA0E6B3E}" type="pres">
      <dgm:prSet presAssocID="{2D009522-147C-4FB7-846E-546165AEF3C6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AEA0DD76-A524-40C3-8273-645B99587AD4}" type="pres">
      <dgm:prSet presAssocID="{6E0CA480-EE2E-460E-807B-8446684C74AF}" presName="upArrow" presStyleLbl="node1" presStyleIdx="1" presStyleCnt="2"/>
      <dgm:spPr/>
    </dgm:pt>
    <dgm:pt modelId="{8C96AF50-011D-43AA-B586-B49B436E521F}" type="pres">
      <dgm:prSet presAssocID="{6E0CA480-EE2E-460E-807B-8446684C74AF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</dgm:ptLst>
  <dgm:cxnLst>
    <dgm:cxn modelId="{ED8882F5-DE97-4AD7-863F-39E71EB3A3AE}" type="presOf" srcId="{16427E3B-9EBB-46A3-BCE6-F71B3CA826D7}" destId="{5B7673ED-E031-4000-B94A-1547C5B4AFF3}" srcOrd="0" destOrd="0" presId="urn:microsoft.com/office/officeart/2005/8/layout/arrow3"/>
    <dgm:cxn modelId="{988C9E26-1B44-4712-ADD2-C4D050168E85}" srcId="{16427E3B-9EBB-46A3-BCE6-F71B3CA826D7}" destId="{6E0CA480-EE2E-460E-807B-8446684C74AF}" srcOrd="1" destOrd="0" parTransId="{77D63A7F-EBD1-4872-AF5C-D61E4679A21E}" sibTransId="{10FB1358-7E67-459F-93FE-6F01B56DEBBD}"/>
    <dgm:cxn modelId="{1133A071-90CB-4C6E-9C04-9062C6763AB3}" type="presOf" srcId="{6E0CA480-EE2E-460E-807B-8446684C74AF}" destId="{8C96AF50-011D-43AA-B586-B49B436E521F}" srcOrd="0" destOrd="0" presId="urn:microsoft.com/office/officeart/2005/8/layout/arrow3"/>
    <dgm:cxn modelId="{48B574D9-BD9D-401D-8CC9-5E58BDCC3E89}" srcId="{16427E3B-9EBB-46A3-BCE6-F71B3CA826D7}" destId="{2D009522-147C-4FB7-846E-546165AEF3C6}" srcOrd="0" destOrd="0" parTransId="{C44A1876-00A9-405B-894A-C6425387592F}" sibTransId="{9495AE4B-72FA-4997-9DAD-F62A41C8D3CB}"/>
    <dgm:cxn modelId="{17D465B4-A95A-4417-A3F8-E89890DA85C3}" type="presOf" srcId="{2D009522-147C-4FB7-846E-546165AEF3C6}" destId="{7F2B8D2F-F296-438E-9F22-80F2EA0E6B3E}" srcOrd="0" destOrd="0" presId="urn:microsoft.com/office/officeart/2005/8/layout/arrow3"/>
    <dgm:cxn modelId="{2C11FF1A-AE7C-416D-94D2-722995927B50}" type="presParOf" srcId="{5B7673ED-E031-4000-B94A-1547C5B4AFF3}" destId="{F5F23C97-424D-4C1D-8FD2-C56B93486E4F}" srcOrd="0" destOrd="0" presId="urn:microsoft.com/office/officeart/2005/8/layout/arrow3"/>
    <dgm:cxn modelId="{D0BEA1A3-F09A-4189-AEFD-C858207B933E}" type="presParOf" srcId="{5B7673ED-E031-4000-B94A-1547C5B4AFF3}" destId="{8D206512-6222-4716-AC4F-4E6490541903}" srcOrd="1" destOrd="0" presId="urn:microsoft.com/office/officeart/2005/8/layout/arrow3"/>
    <dgm:cxn modelId="{5918673E-FBC8-4A1A-BDBA-C16A5916B553}" type="presParOf" srcId="{5B7673ED-E031-4000-B94A-1547C5B4AFF3}" destId="{7F2B8D2F-F296-438E-9F22-80F2EA0E6B3E}" srcOrd="2" destOrd="0" presId="urn:microsoft.com/office/officeart/2005/8/layout/arrow3"/>
    <dgm:cxn modelId="{0881D43C-9786-4294-9687-1DEFEAAEEF50}" type="presParOf" srcId="{5B7673ED-E031-4000-B94A-1547C5B4AFF3}" destId="{AEA0DD76-A524-40C3-8273-645B99587AD4}" srcOrd="3" destOrd="0" presId="urn:microsoft.com/office/officeart/2005/8/layout/arrow3"/>
    <dgm:cxn modelId="{546DEC11-D5F8-460B-94EE-4DCBB25C8CFD}" type="presParOf" srcId="{5B7673ED-E031-4000-B94A-1547C5B4AFF3}" destId="{8C96AF50-011D-43AA-B586-B49B436E521F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C681CC-1CF6-48C3-A3CE-B04A475C1D1A}" type="doc">
      <dgm:prSet loTypeId="urn:microsoft.com/office/officeart/2005/8/layout/vList5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CA"/>
        </a:p>
      </dgm:t>
    </dgm:pt>
    <dgm:pt modelId="{8B13929B-204F-41C6-9160-B0B73CB95C62}">
      <dgm:prSet phldrT="[Text]" phldr="1"/>
      <dgm:spPr/>
      <dgm:t>
        <a:bodyPr/>
        <a:lstStyle/>
        <a:p>
          <a:endParaRPr lang="en-CA" dirty="0"/>
        </a:p>
      </dgm:t>
    </dgm:pt>
    <dgm:pt modelId="{9F2389E2-9724-4347-A82B-DA83E44031CF}" type="parTrans" cxnId="{83C1F44D-6C92-4C5C-AD5A-7C165DAB2586}">
      <dgm:prSet/>
      <dgm:spPr/>
      <dgm:t>
        <a:bodyPr/>
        <a:lstStyle/>
        <a:p>
          <a:endParaRPr lang="en-CA"/>
        </a:p>
      </dgm:t>
    </dgm:pt>
    <dgm:pt modelId="{1300CA92-7002-4C05-B6A7-3456026C75F2}" type="sibTrans" cxnId="{83C1F44D-6C92-4C5C-AD5A-7C165DAB2586}">
      <dgm:prSet/>
      <dgm:spPr/>
      <dgm:t>
        <a:bodyPr/>
        <a:lstStyle/>
        <a:p>
          <a:endParaRPr lang="en-CA"/>
        </a:p>
      </dgm:t>
    </dgm:pt>
    <dgm:pt modelId="{43982A1E-974C-44F9-9ADB-DE57A1C078FC}">
      <dgm:prSet phldrT="[Text]"/>
      <dgm:spPr/>
      <dgm:t>
        <a:bodyPr/>
        <a:lstStyle/>
        <a:p>
          <a:r>
            <a:rPr lang="en-US" dirty="0" smtClean="0"/>
            <a:t>Asking questions</a:t>
          </a:r>
          <a:endParaRPr lang="en-CA" dirty="0"/>
        </a:p>
      </dgm:t>
    </dgm:pt>
    <dgm:pt modelId="{F3C54749-CD51-45B9-BBC9-D884221EC103}" type="parTrans" cxnId="{B7FB70AE-DEED-49EC-B3D5-4646C4B5F47C}">
      <dgm:prSet/>
      <dgm:spPr/>
      <dgm:t>
        <a:bodyPr/>
        <a:lstStyle/>
        <a:p>
          <a:endParaRPr lang="en-CA"/>
        </a:p>
      </dgm:t>
    </dgm:pt>
    <dgm:pt modelId="{AA9DDBD4-7666-4B79-8D92-176650723EF9}" type="sibTrans" cxnId="{B7FB70AE-DEED-49EC-B3D5-4646C4B5F47C}">
      <dgm:prSet/>
      <dgm:spPr/>
      <dgm:t>
        <a:bodyPr/>
        <a:lstStyle/>
        <a:p>
          <a:endParaRPr lang="en-CA"/>
        </a:p>
      </dgm:t>
    </dgm:pt>
    <dgm:pt modelId="{4E4CC2AD-2885-45B5-9FEF-BE591117516B}">
      <dgm:prSet phldrT="[Text]"/>
      <dgm:spPr/>
      <dgm:t>
        <a:bodyPr/>
        <a:lstStyle/>
        <a:p>
          <a:r>
            <a:rPr lang="en-US" dirty="0" smtClean="0"/>
            <a:t>Small group discussions</a:t>
          </a:r>
          <a:endParaRPr lang="en-CA" dirty="0"/>
        </a:p>
      </dgm:t>
    </dgm:pt>
    <dgm:pt modelId="{3E8CA519-8FEA-4244-BEFA-9BB708DF8CEC}" type="parTrans" cxnId="{D2A93416-8817-4EB2-AE2F-10005DC46C20}">
      <dgm:prSet/>
      <dgm:spPr/>
      <dgm:t>
        <a:bodyPr/>
        <a:lstStyle/>
        <a:p>
          <a:endParaRPr lang="en-CA"/>
        </a:p>
      </dgm:t>
    </dgm:pt>
    <dgm:pt modelId="{B2B4D9C1-1544-4BC3-ADC0-8501976D7018}" type="sibTrans" cxnId="{D2A93416-8817-4EB2-AE2F-10005DC46C20}">
      <dgm:prSet/>
      <dgm:spPr/>
      <dgm:t>
        <a:bodyPr/>
        <a:lstStyle/>
        <a:p>
          <a:endParaRPr lang="en-CA"/>
        </a:p>
      </dgm:t>
    </dgm:pt>
    <dgm:pt modelId="{FDB3851D-F7AC-45AF-AD7B-4030977BE81F}">
      <dgm:prSet phldrT="[Text]" phldr="1"/>
      <dgm:spPr/>
      <dgm:t>
        <a:bodyPr/>
        <a:lstStyle/>
        <a:p>
          <a:endParaRPr lang="en-CA"/>
        </a:p>
      </dgm:t>
    </dgm:pt>
    <dgm:pt modelId="{66CA37B3-1D07-4A9B-B61B-DD8C9174E47B}" type="parTrans" cxnId="{69604603-5FC5-4DC0-9EAB-2A4BF4201B21}">
      <dgm:prSet/>
      <dgm:spPr/>
      <dgm:t>
        <a:bodyPr/>
        <a:lstStyle/>
        <a:p>
          <a:endParaRPr lang="en-CA"/>
        </a:p>
      </dgm:t>
    </dgm:pt>
    <dgm:pt modelId="{8BC7AEF1-713C-4B88-86A3-90C0BD52CD97}" type="sibTrans" cxnId="{69604603-5FC5-4DC0-9EAB-2A4BF4201B21}">
      <dgm:prSet/>
      <dgm:spPr/>
      <dgm:t>
        <a:bodyPr/>
        <a:lstStyle/>
        <a:p>
          <a:endParaRPr lang="en-CA"/>
        </a:p>
      </dgm:t>
    </dgm:pt>
    <dgm:pt modelId="{5EA812AF-ABB9-43B8-87CB-769B0EB64F28}">
      <dgm:prSet phldrT="[Text]"/>
      <dgm:spPr/>
      <dgm:t>
        <a:bodyPr/>
        <a:lstStyle/>
        <a:p>
          <a:r>
            <a:rPr lang="en-US" dirty="0" smtClean="0"/>
            <a:t>Brainstorming</a:t>
          </a:r>
          <a:endParaRPr lang="en-CA" dirty="0"/>
        </a:p>
      </dgm:t>
    </dgm:pt>
    <dgm:pt modelId="{C625F6C8-2FB3-46E0-B964-E45AE63A0918}" type="parTrans" cxnId="{E22D18C9-96EC-491A-92B2-DCAB16DD7BDD}">
      <dgm:prSet/>
      <dgm:spPr/>
      <dgm:t>
        <a:bodyPr/>
        <a:lstStyle/>
        <a:p>
          <a:endParaRPr lang="en-CA"/>
        </a:p>
      </dgm:t>
    </dgm:pt>
    <dgm:pt modelId="{02B1260F-3C3B-442D-B56D-6F0F5341576A}" type="sibTrans" cxnId="{E22D18C9-96EC-491A-92B2-DCAB16DD7BDD}">
      <dgm:prSet/>
      <dgm:spPr/>
      <dgm:t>
        <a:bodyPr/>
        <a:lstStyle/>
        <a:p>
          <a:endParaRPr lang="en-CA"/>
        </a:p>
      </dgm:t>
    </dgm:pt>
    <dgm:pt modelId="{4FB68399-DAF9-4E7E-AA08-6BF299DA2437}">
      <dgm:prSet phldrT="[Text]"/>
      <dgm:spPr/>
      <dgm:t>
        <a:bodyPr/>
        <a:lstStyle/>
        <a:p>
          <a:r>
            <a:rPr lang="en-US" dirty="0" smtClean="0"/>
            <a:t>Debates</a:t>
          </a:r>
          <a:endParaRPr lang="en-CA" dirty="0"/>
        </a:p>
      </dgm:t>
    </dgm:pt>
    <dgm:pt modelId="{B7A48E96-A8EC-4534-8977-5F3EFED976B7}" type="parTrans" cxnId="{DA430A21-5808-42CA-A505-9973F68B4030}">
      <dgm:prSet/>
      <dgm:spPr/>
      <dgm:t>
        <a:bodyPr/>
        <a:lstStyle/>
        <a:p>
          <a:endParaRPr lang="en-CA"/>
        </a:p>
      </dgm:t>
    </dgm:pt>
    <dgm:pt modelId="{48405DA3-0814-4A66-9C4A-71559358CA35}" type="sibTrans" cxnId="{DA430A21-5808-42CA-A505-9973F68B4030}">
      <dgm:prSet/>
      <dgm:spPr/>
      <dgm:t>
        <a:bodyPr/>
        <a:lstStyle/>
        <a:p>
          <a:endParaRPr lang="en-CA"/>
        </a:p>
      </dgm:t>
    </dgm:pt>
    <dgm:pt modelId="{F071B0F9-BB94-47D0-B605-F84C4807D810}">
      <dgm:prSet phldrT="[Text]" phldr="1"/>
      <dgm:spPr/>
      <dgm:t>
        <a:bodyPr/>
        <a:lstStyle/>
        <a:p>
          <a:endParaRPr lang="en-CA"/>
        </a:p>
      </dgm:t>
    </dgm:pt>
    <dgm:pt modelId="{8796D6D2-4DA2-4726-839D-37BF09319127}" type="parTrans" cxnId="{F8AD8988-F7E4-4501-9352-7F9A04EC699E}">
      <dgm:prSet/>
      <dgm:spPr/>
      <dgm:t>
        <a:bodyPr/>
        <a:lstStyle/>
        <a:p>
          <a:endParaRPr lang="en-CA"/>
        </a:p>
      </dgm:t>
    </dgm:pt>
    <dgm:pt modelId="{529E1926-A617-4A38-83AB-6D46E7CE3774}" type="sibTrans" cxnId="{F8AD8988-F7E4-4501-9352-7F9A04EC699E}">
      <dgm:prSet/>
      <dgm:spPr/>
      <dgm:t>
        <a:bodyPr/>
        <a:lstStyle/>
        <a:p>
          <a:endParaRPr lang="en-CA"/>
        </a:p>
      </dgm:t>
    </dgm:pt>
    <dgm:pt modelId="{CF45C72D-7D1F-4B70-B533-5207BCE6BE52}">
      <dgm:prSet phldrT="[Text]"/>
      <dgm:spPr/>
      <dgm:t>
        <a:bodyPr/>
        <a:lstStyle/>
        <a:p>
          <a:r>
            <a:rPr lang="en-US" dirty="0" smtClean="0"/>
            <a:t>Write-pair-share activities</a:t>
          </a:r>
          <a:endParaRPr lang="en-CA" dirty="0"/>
        </a:p>
      </dgm:t>
    </dgm:pt>
    <dgm:pt modelId="{168803D1-3288-43D5-B02D-A8AB36AB0E36}" type="parTrans" cxnId="{31C925B9-1023-4BD2-9380-63E7F642EB94}">
      <dgm:prSet/>
      <dgm:spPr/>
      <dgm:t>
        <a:bodyPr/>
        <a:lstStyle/>
        <a:p>
          <a:endParaRPr lang="en-CA"/>
        </a:p>
      </dgm:t>
    </dgm:pt>
    <dgm:pt modelId="{36C3F81E-68D4-4ED9-B9F8-4277F7C56C64}" type="sibTrans" cxnId="{31C925B9-1023-4BD2-9380-63E7F642EB94}">
      <dgm:prSet/>
      <dgm:spPr/>
      <dgm:t>
        <a:bodyPr/>
        <a:lstStyle/>
        <a:p>
          <a:endParaRPr lang="en-CA"/>
        </a:p>
      </dgm:t>
    </dgm:pt>
    <dgm:pt modelId="{3FA44973-8B1B-4C87-89BC-11BC178B1204}">
      <dgm:prSet phldrT="[Text]"/>
      <dgm:spPr/>
      <dgm:t>
        <a:bodyPr/>
        <a:lstStyle/>
        <a:p>
          <a:r>
            <a:rPr lang="en-US" dirty="0" smtClean="0"/>
            <a:t>Life experiences: projects</a:t>
          </a:r>
          <a:endParaRPr lang="en-CA" dirty="0"/>
        </a:p>
      </dgm:t>
    </dgm:pt>
    <dgm:pt modelId="{AFC1C8D0-72A2-45E5-A924-29B25D0D038F}" type="parTrans" cxnId="{209C57D6-688E-435F-A950-12C56D0E83EE}">
      <dgm:prSet/>
      <dgm:spPr/>
      <dgm:t>
        <a:bodyPr/>
        <a:lstStyle/>
        <a:p>
          <a:endParaRPr lang="en-CA"/>
        </a:p>
      </dgm:t>
    </dgm:pt>
    <dgm:pt modelId="{11B87E88-0138-4755-ADE1-35AEED6B55AC}" type="sibTrans" cxnId="{209C57D6-688E-435F-A950-12C56D0E83EE}">
      <dgm:prSet/>
      <dgm:spPr/>
      <dgm:t>
        <a:bodyPr/>
        <a:lstStyle/>
        <a:p>
          <a:endParaRPr lang="en-CA"/>
        </a:p>
      </dgm:t>
    </dgm:pt>
    <dgm:pt modelId="{C308AF15-4A59-4B54-BF58-BC584851E658}" type="pres">
      <dgm:prSet presAssocID="{A5C681CC-1CF6-48C3-A3CE-B04A475C1D1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CA"/>
        </a:p>
      </dgm:t>
    </dgm:pt>
    <dgm:pt modelId="{B31DB7E0-03DF-47EF-884F-9D8DBFEEDB41}" type="pres">
      <dgm:prSet presAssocID="{8B13929B-204F-41C6-9160-B0B73CB95C62}" presName="linNode" presStyleCnt="0"/>
      <dgm:spPr/>
    </dgm:pt>
    <dgm:pt modelId="{41DA52EA-20A9-4698-BCC8-5D691989CC44}" type="pres">
      <dgm:prSet presAssocID="{8B13929B-204F-41C6-9160-B0B73CB95C62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B9F6C3F4-BB1B-4D96-AE17-BC1B94E9C1FF}" type="pres">
      <dgm:prSet presAssocID="{8B13929B-204F-41C6-9160-B0B73CB95C62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6B8E3D7C-C95E-4B55-AB35-8038FDB55E41}" type="pres">
      <dgm:prSet presAssocID="{1300CA92-7002-4C05-B6A7-3456026C75F2}" presName="sp" presStyleCnt="0"/>
      <dgm:spPr/>
    </dgm:pt>
    <dgm:pt modelId="{13613805-26DC-4D4A-84A2-88E12D150367}" type="pres">
      <dgm:prSet presAssocID="{FDB3851D-F7AC-45AF-AD7B-4030977BE81F}" presName="linNode" presStyleCnt="0"/>
      <dgm:spPr/>
    </dgm:pt>
    <dgm:pt modelId="{3DD97A0A-8D08-476D-AE17-688E4FA3463A}" type="pres">
      <dgm:prSet presAssocID="{FDB3851D-F7AC-45AF-AD7B-4030977BE81F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6FBEE279-660B-4172-9FFA-F7C733902B09}" type="pres">
      <dgm:prSet presAssocID="{FDB3851D-F7AC-45AF-AD7B-4030977BE81F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0B3B1B75-3FF2-44EC-8D61-9CBA1B30F00E}" type="pres">
      <dgm:prSet presAssocID="{8BC7AEF1-713C-4B88-86A3-90C0BD52CD97}" presName="sp" presStyleCnt="0"/>
      <dgm:spPr/>
    </dgm:pt>
    <dgm:pt modelId="{BC31DF4A-4DD6-47C1-A45A-F0EF4A00FC35}" type="pres">
      <dgm:prSet presAssocID="{F071B0F9-BB94-47D0-B605-F84C4807D810}" presName="linNode" presStyleCnt="0"/>
      <dgm:spPr/>
    </dgm:pt>
    <dgm:pt modelId="{AE16A5FC-5A9A-4C98-A0F9-8F67909FE116}" type="pres">
      <dgm:prSet presAssocID="{F071B0F9-BB94-47D0-B605-F84C4807D81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DB13C7AD-FE36-48AC-A1D5-7A3DE1BD2C1E}" type="pres">
      <dgm:prSet presAssocID="{F071B0F9-BB94-47D0-B605-F84C4807D810}" presName="descendantText" presStyleLbl="alignAccFollowNode1" presStyleIdx="2" presStyleCnt="3" custLinFactNeighborX="1" custLinFactNeighborY="251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</dgm:ptLst>
  <dgm:cxnLst>
    <dgm:cxn modelId="{F8981E83-ACA2-46DA-8841-E273F07ACBDA}" type="presOf" srcId="{FDB3851D-F7AC-45AF-AD7B-4030977BE81F}" destId="{3DD97A0A-8D08-476D-AE17-688E4FA3463A}" srcOrd="0" destOrd="0" presId="urn:microsoft.com/office/officeart/2005/8/layout/vList5"/>
    <dgm:cxn modelId="{B7FB70AE-DEED-49EC-B3D5-4646C4B5F47C}" srcId="{8B13929B-204F-41C6-9160-B0B73CB95C62}" destId="{43982A1E-974C-44F9-9ADB-DE57A1C078FC}" srcOrd="0" destOrd="0" parTransId="{F3C54749-CD51-45B9-BBC9-D884221EC103}" sibTransId="{AA9DDBD4-7666-4B79-8D92-176650723EF9}"/>
    <dgm:cxn modelId="{83C1F44D-6C92-4C5C-AD5A-7C165DAB2586}" srcId="{A5C681CC-1CF6-48C3-A3CE-B04A475C1D1A}" destId="{8B13929B-204F-41C6-9160-B0B73CB95C62}" srcOrd="0" destOrd="0" parTransId="{9F2389E2-9724-4347-A82B-DA83E44031CF}" sibTransId="{1300CA92-7002-4C05-B6A7-3456026C75F2}"/>
    <dgm:cxn modelId="{6C45438E-5709-4A20-9B15-B27D1BBC9C6F}" type="presOf" srcId="{3FA44973-8B1B-4C87-89BC-11BC178B1204}" destId="{DB13C7AD-FE36-48AC-A1D5-7A3DE1BD2C1E}" srcOrd="0" destOrd="1" presId="urn:microsoft.com/office/officeart/2005/8/layout/vList5"/>
    <dgm:cxn modelId="{69604603-5FC5-4DC0-9EAB-2A4BF4201B21}" srcId="{A5C681CC-1CF6-48C3-A3CE-B04A475C1D1A}" destId="{FDB3851D-F7AC-45AF-AD7B-4030977BE81F}" srcOrd="1" destOrd="0" parTransId="{66CA37B3-1D07-4A9B-B61B-DD8C9174E47B}" sibTransId="{8BC7AEF1-713C-4B88-86A3-90C0BD52CD97}"/>
    <dgm:cxn modelId="{D2A93416-8817-4EB2-AE2F-10005DC46C20}" srcId="{8B13929B-204F-41C6-9160-B0B73CB95C62}" destId="{4E4CC2AD-2885-45B5-9FEF-BE591117516B}" srcOrd="1" destOrd="0" parTransId="{3E8CA519-8FEA-4244-BEFA-9BB708DF8CEC}" sibTransId="{B2B4D9C1-1544-4BC3-ADC0-8501976D7018}"/>
    <dgm:cxn modelId="{209C57D6-688E-435F-A950-12C56D0E83EE}" srcId="{F071B0F9-BB94-47D0-B605-F84C4807D810}" destId="{3FA44973-8B1B-4C87-89BC-11BC178B1204}" srcOrd="1" destOrd="0" parTransId="{AFC1C8D0-72A2-45E5-A924-29B25D0D038F}" sibTransId="{11B87E88-0138-4755-ADE1-35AEED6B55AC}"/>
    <dgm:cxn modelId="{F8AD8988-F7E4-4501-9352-7F9A04EC699E}" srcId="{A5C681CC-1CF6-48C3-A3CE-B04A475C1D1A}" destId="{F071B0F9-BB94-47D0-B605-F84C4807D810}" srcOrd="2" destOrd="0" parTransId="{8796D6D2-4DA2-4726-839D-37BF09319127}" sibTransId="{529E1926-A617-4A38-83AB-6D46E7CE3774}"/>
    <dgm:cxn modelId="{941B3A20-8550-49F9-A9DF-2F4DE88B253F}" type="presOf" srcId="{5EA812AF-ABB9-43B8-87CB-769B0EB64F28}" destId="{6FBEE279-660B-4172-9FFA-F7C733902B09}" srcOrd="0" destOrd="0" presId="urn:microsoft.com/office/officeart/2005/8/layout/vList5"/>
    <dgm:cxn modelId="{E22D18C9-96EC-491A-92B2-DCAB16DD7BDD}" srcId="{FDB3851D-F7AC-45AF-AD7B-4030977BE81F}" destId="{5EA812AF-ABB9-43B8-87CB-769B0EB64F28}" srcOrd="0" destOrd="0" parTransId="{C625F6C8-2FB3-46E0-B964-E45AE63A0918}" sibTransId="{02B1260F-3C3B-442D-B56D-6F0F5341576A}"/>
    <dgm:cxn modelId="{58959BD4-F158-45EB-A173-BA2C34824303}" type="presOf" srcId="{4FB68399-DAF9-4E7E-AA08-6BF299DA2437}" destId="{6FBEE279-660B-4172-9FFA-F7C733902B09}" srcOrd="0" destOrd="1" presId="urn:microsoft.com/office/officeart/2005/8/layout/vList5"/>
    <dgm:cxn modelId="{DA430A21-5808-42CA-A505-9973F68B4030}" srcId="{FDB3851D-F7AC-45AF-AD7B-4030977BE81F}" destId="{4FB68399-DAF9-4E7E-AA08-6BF299DA2437}" srcOrd="1" destOrd="0" parTransId="{B7A48E96-A8EC-4534-8977-5F3EFED976B7}" sibTransId="{48405DA3-0814-4A66-9C4A-71559358CA35}"/>
    <dgm:cxn modelId="{A3548D76-996A-4CFA-932A-98803C513C25}" type="presOf" srcId="{4E4CC2AD-2885-45B5-9FEF-BE591117516B}" destId="{B9F6C3F4-BB1B-4D96-AE17-BC1B94E9C1FF}" srcOrd="0" destOrd="1" presId="urn:microsoft.com/office/officeart/2005/8/layout/vList5"/>
    <dgm:cxn modelId="{A757929B-CD11-43DA-842F-56AF2349FB5E}" type="presOf" srcId="{F071B0F9-BB94-47D0-B605-F84C4807D810}" destId="{AE16A5FC-5A9A-4C98-A0F9-8F67909FE116}" srcOrd="0" destOrd="0" presId="urn:microsoft.com/office/officeart/2005/8/layout/vList5"/>
    <dgm:cxn modelId="{E2A41D15-8962-4F91-8B96-FA2C3AA22BE3}" type="presOf" srcId="{8B13929B-204F-41C6-9160-B0B73CB95C62}" destId="{41DA52EA-20A9-4698-BCC8-5D691989CC44}" srcOrd="0" destOrd="0" presId="urn:microsoft.com/office/officeart/2005/8/layout/vList5"/>
    <dgm:cxn modelId="{8CA1FDC4-CFEB-4117-A395-3CF7CEAC02EB}" type="presOf" srcId="{CF45C72D-7D1F-4B70-B533-5207BCE6BE52}" destId="{DB13C7AD-FE36-48AC-A1D5-7A3DE1BD2C1E}" srcOrd="0" destOrd="0" presId="urn:microsoft.com/office/officeart/2005/8/layout/vList5"/>
    <dgm:cxn modelId="{55A9EA63-C99D-4329-9CE1-77B5492D1A93}" type="presOf" srcId="{43982A1E-974C-44F9-9ADB-DE57A1C078FC}" destId="{B9F6C3F4-BB1B-4D96-AE17-BC1B94E9C1FF}" srcOrd="0" destOrd="0" presId="urn:microsoft.com/office/officeart/2005/8/layout/vList5"/>
    <dgm:cxn modelId="{31C925B9-1023-4BD2-9380-63E7F642EB94}" srcId="{F071B0F9-BB94-47D0-B605-F84C4807D810}" destId="{CF45C72D-7D1F-4B70-B533-5207BCE6BE52}" srcOrd="0" destOrd="0" parTransId="{168803D1-3288-43D5-B02D-A8AB36AB0E36}" sibTransId="{36C3F81E-68D4-4ED9-B9F8-4277F7C56C64}"/>
    <dgm:cxn modelId="{0F809822-40A6-48CB-B7B2-417786934D88}" type="presOf" srcId="{A5C681CC-1CF6-48C3-A3CE-B04A475C1D1A}" destId="{C308AF15-4A59-4B54-BF58-BC584851E658}" srcOrd="0" destOrd="0" presId="urn:microsoft.com/office/officeart/2005/8/layout/vList5"/>
    <dgm:cxn modelId="{E7245F59-E1AE-4DA0-8511-43E91D9C5794}" type="presParOf" srcId="{C308AF15-4A59-4B54-BF58-BC584851E658}" destId="{B31DB7E0-03DF-47EF-884F-9D8DBFEEDB41}" srcOrd="0" destOrd="0" presId="urn:microsoft.com/office/officeart/2005/8/layout/vList5"/>
    <dgm:cxn modelId="{020B3501-57CB-4241-9ACA-A589CF0E04EC}" type="presParOf" srcId="{B31DB7E0-03DF-47EF-884F-9D8DBFEEDB41}" destId="{41DA52EA-20A9-4698-BCC8-5D691989CC44}" srcOrd="0" destOrd="0" presId="urn:microsoft.com/office/officeart/2005/8/layout/vList5"/>
    <dgm:cxn modelId="{12BD63A0-7803-49F5-8126-4E0E462329F2}" type="presParOf" srcId="{B31DB7E0-03DF-47EF-884F-9D8DBFEEDB41}" destId="{B9F6C3F4-BB1B-4D96-AE17-BC1B94E9C1FF}" srcOrd="1" destOrd="0" presId="urn:microsoft.com/office/officeart/2005/8/layout/vList5"/>
    <dgm:cxn modelId="{1AF50364-C546-444D-A28E-4AC88B5B525D}" type="presParOf" srcId="{C308AF15-4A59-4B54-BF58-BC584851E658}" destId="{6B8E3D7C-C95E-4B55-AB35-8038FDB55E41}" srcOrd="1" destOrd="0" presId="urn:microsoft.com/office/officeart/2005/8/layout/vList5"/>
    <dgm:cxn modelId="{B3E3196B-F2FD-4782-ADA2-5A3E14A5C90C}" type="presParOf" srcId="{C308AF15-4A59-4B54-BF58-BC584851E658}" destId="{13613805-26DC-4D4A-84A2-88E12D150367}" srcOrd="2" destOrd="0" presId="urn:microsoft.com/office/officeart/2005/8/layout/vList5"/>
    <dgm:cxn modelId="{C41ADF55-608B-4A6C-86C3-9BC5E0B4C0DE}" type="presParOf" srcId="{13613805-26DC-4D4A-84A2-88E12D150367}" destId="{3DD97A0A-8D08-476D-AE17-688E4FA3463A}" srcOrd="0" destOrd="0" presId="urn:microsoft.com/office/officeart/2005/8/layout/vList5"/>
    <dgm:cxn modelId="{B50E4E89-C8AE-48B2-9C99-875E0D43FBF9}" type="presParOf" srcId="{13613805-26DC-4D4A-84A2-88E12D150367}" destId="{6FBEE279-660B-4172-9FFA-F7C733902B09}" srcOrd="1" destOrd="0" presId="urn:microsoft.com/office/officeart/2005/8/layout/vList5"/>
    <dgm:cxn modelId="{19B36554-FC58-4DB7-AF16-8C2642D2132B}" type="presParOf" srcId="{C308AF15-4A59-4B54-BF58-BC584851E658}" destId="{0B3B1B75-3FF2-44EC-8D61-9CBA1B30F00E}" srcOrd="3" destOrd="0" presId="urn:microsoft.com/office/officeart/2005/8/layout/vList5"/>
    <dgm:cxn modelId="{3694997D-CBA8-452E-BA28-78D66EF612F9}" type="presParOf" srcId="{C308AF15-4A59-4B54-BF58-BC584851E658}" destId="{BC31DF4A-4DD6-47C1-A45A-F0EF4A00FC35}" srcOrd="4" destOrd="0" presId="urn:microsoft.com/office/officeart/2005/8/layout/vList5"/>
    <dgm:cxn modelId="{CDB66DF7-A626-49A6-9A67-834E0D20BB50}" type="presParOf" srcId="{BC31DF4A-4DD6-47C1-A45A-F0EF4A00FC35}" destId="{AE16A5FC-5A9A-4C98-A0F9-8F67909FE116}" srcOrd="0" destOrd="0" presId="urn:microsoft.com/office/officeart/2005/8/layout/vList5"/>
    <dgm:cxn modelId="{A95FB1C0-03F9-480D-B597-43F53420DF2A}" type="presParOf" srcId="{BC31DF4A-4DD6-47C1-A45A-F0EF4A00FC35}" destId="{DB13C7AD-FE36-48AC-A1D5-7A3DE1BD2C1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42FAB4C-A418-44A7-9724-FB6D21340E67}" type="doc">
      <dgm:prSet loTypeId="urn:microsoft.com/office/officeart/2005/8/layout/target3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CA"/>
        </a:p>
      </dgm:t>
    </dgm:pt>
    <dgm:pt modelId="{DAAD5143-8450-4F29-9ED2-957F657B6680}">
      <dgm:prSet phldrT="[Text]" phldr="1"/>
      <dgm:spPr/>
      <dgm:t>
        <a:bodyPr/>
        <a:lstStyle/>
        <a:p>
          <a:endParaRPr lang="en-CA"/>
        </a:p>
      </dgm:t>
    </dgm:pt>
    <dgm:pt modelId="{C0F4D264-E100-4377-BB71-0A8F134E9606}" type="parTrans" cxnId="{046E46AC-9D68-4A45-8D3C-10B65857AAAC}">
      <dgm:prSet/>
      <dgm:spPr/>
      <dgm:t>
        <a:bodyPr/>
        <a:lstStyle/>
        <a:p>
          <a:endParaRPr lang="en-CA"/>
        </a:p>
      </dgm:t>
    </dgm:pt>
    <dgm:pt modelId="{4CB6734E-22F2-4772-8D7D-5D945E1611C4}" type="sibTrans" cxnId="{046E46AC-9D68-4A45-8D3C-10B65857AAAC}">
      <dgm:prSet/>
      <dgm:spPr/>
      <dgm:t>
        <a:bodyPr/>
        <a:lstStyle/>
        <a:p>
          <a:endParaRPr lang="en-CA"/>
        </a:p>
      </dgm:t>
    </dgm:pt>
    <dgm:pt modelId="{69A1C35E-A8F1-48C5-98F1-8B3A4F0D055A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1"/>
              </a:solidFill>
            </a:rPr>
            <a:t>have greater retention</a:t>
          </a:r>
          <a:endParaRPr lang="en-CA" sz="2400" dirty="0">
            <a:solidFill>
              <a:schemeClr val="tx1"/>
            </a:solidFill>
          </a:endParaRPr>
        </a:p>
      </dgm:t>
    </dgm:pt>
    <dgm:pt modelId="{6DD6E964-D61A-4B7B-89A8-2B61230B0AA3}" type="parTrans" cxnId="{D26E67A6-2CFF-42FC-90AD-16695644FC16}">
      <dgm:prSet/>
      <dgm:spPr/>
      <dgm:t>
        <a:bodyPr/>
        <a:lstStyle/>
        <a:p>
          <a:endParaRPr lang="en-CA"/>
        </a:p>
      </dgm:t>
    </dgm:pt>
    <dgm:pt modelId="{DA0DB89F-9B1D-49AE-814C-914DF616B8F2}" type="sibTrans" cxnId="{D26E67A6-2CFF-42FC-90AD-16695644FC16}">
      <dgm:prSet/>
      <dgm:spPr/>
      <dgm:t>
        <a:bodyPr/>
        <a:lstStyle/>
        <a:p>
          <a:endParaRPr lang="en-CA"/>
        </a:p>
      </dgm:t>
    </dgm:pt>
    <dgm:pt modelId="{AAD4FFF7-5327-4FEF-9131-97D4C985132C}">
      <dgm:prSet phldrT="[Text]" phldr="1"/>
      <dgm:spPr/>
      <dgm:t>
        <a:bodyPr/>
        <a:lstStyle/>
        <a:p>
          <a:endParaRPr lang="en-CA" dirty="0"/>
        </a:p>
      </dgm:t>
    </dgm:pt>
    <dgm:pt modelId="{20DD2D60-0087-440B-A0A6-82FA5F0B02B3}" type="parTrans" cxnId="{6CDB85B3-C4A5-4EA9-9237-71AFFC13687F}">
      <dgm:prSet/>
      <dgm:spPr/>
      <dgm:t>
        <a:bodyPr/>
        <a:lstStyle/>
        <a:p>
          <a:endParaRPr lang="en-CA"/>
        </a:p>
      </dgm:t>
    </dgm:pt>
    <dgm:pt modelId="{EBCF78E8-59AA-497C-A59C-2D6226E4C70F}" type="sibTrans" cxnId="{6CDB85B3-C4A5-4EA9-9237-71AFFC13687F}">
      <dgm:prSet/>
      <dgm:spPr/>
      <dgm:t>
        <a:bodyPr/>
        <a:lstStyle/>
        <a:p>
          <a:endParaRPr lang="en-CA"/>
        </a:p>
      </dgm:t>
    </dgm:pt>
    <dgm:pt modelId="{5B1160F2-566E-4DE1-B9E1-F08E48CA78B9}">
      <dgm:prSet phldrT="[Text]" custT="1"/>
      <dgm:spPr/>
      <dgm:t>
        <a:bodyPr/>
        <a:lstStyle/>
        <a:p>
          <a:r>
            <a:rPr lang="en-US" sz="2200" dirty="0" smtClean="0">
              <a:solidFill>
                <a:schemeClr val="tx1"/>
              </a:solidFill>
            </a:rPr>
            <a:t>achieve greater understanding</a:t>
          </a:r>
          <a:endParaRPr lang="en-CA" sz="2200" dirty="0">
            <a:solidFill>
              <a:schemeClr val="tx1"/>
            </a:solidFill>
          </a:endParaRPr>
        </a:p>
      </dgm:t>
    </dgm:pt>
    <dgm:pt modelId="{EF5B29F3-E5EB-4813-8E11-4D8950C5641A}" type="parTrans" cxnId="{E5079953-6F5D-4D97-B727-C14B6E79AF7A}">
      <dgm:prSet/>
      <dgm:spPr/>
      <dgm:t>
        <a:bodyPr/>
        <a:lstStyle/>
        <a:p>
          <a:endParaRPr lang="en-CA"/>
        </a:p>
      </dgm:t>
    </dgm:pt>
    <dgm:pt modelId="{D0C9B566-2CF9-429B-A4E6-96C8A1606339}" type="sibTrans" cxnId="{E5079953-6F5D-4D97-B727-C14B6E79AF7A}">
      <dgm:prSet/>
      <dgm:spPr/>
      <dgm:t>
        <a:bodyPr/>
        <a:lstStyle/>
        <a:p>
          <a:endParaRPr lang="en-CA"/>
        </a:p>
      </dgm:t>
    </dgm:pt>
    <dgm:pt modelId="{1C0CA587-2673-4461-86A4-E5D4ED7586E7}">
      <dgm:prSet phldrT="[Text]" phldr="1"/>
      <dgm:spPr/>
      <dgm:t>
        <a:bodyPr/>
        <a:lstStyle/>
        <a:p>
          <a:endParaRPr lang="en-CA"/>
        </a:p>
      </dgm:t>
    </dgm:pt>
    <dgm:pt modelId="{9D040ECE-42B9-4A01-A98A-E1ED456FF4ED}" type="parTrans" cxnId="{D87A9566-27BF-4541-AAE5-C53D51C4A588}">
      <dgm:prSet/>
      <dgm:spPr/>
      <dgm:t>
        <a:bodyPr/>
        <a:lstStyle/>
        <a:p>
          <a:endParaRPr lang="en-CA"/>
        </a:p>
      </dgm:t>
    </dgm:pt>
    <dgm:pt modelId="{436A3416-4599-4804-8536-F0AA4F127BAC}" type="sibTrans" cxnId="{D87A9566-27BF-4541-AAE5-C53D51C4A588}">
      <dgm:prSet/>
      <dgm:spPr/>
      <dgm:t>
        <a:bodyPr/>
        <a:lstStyle/>
        <a:p>
          <a:endParaRPr lang="en-CA"/>
        </a:p>
      </dgm:t>
    </dgm:pt>
    <dgm:pt modelId="{09B95FF6-BBA6-4102-8B64-9630426549D8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1"/>
              </a:solidFill>
            </a:rPr>
            <a:t>develop critical thinking</a:t>
          </a:r>
          <a:endParaRPr lang="en-CA" sz="2400" dirty="0">
            <a:solidFill>
              <a:schemeClr val="tx1"/>
            </a:solidFill>
          </a:endParaRPr>
        </a:p>
      </dgm:t>
    </dgm:pt>
    <dgm:pt modelId="{E6E8E727-1B10-4649-989C-4500582BC32D}" type="parTrans" cxnId="{746D8288-8864-40DC-BF8F-9E823A81AD30}">
      <dgm:prSet/>
      <dgm:spPr/>
      <dgm:t>
        <a:bodyPr/>
        <a:lstStyle/>
        <a:p>
          <a:endParaRPr lang="en-CA"/>
        </a:p>
      </dgm:t>
    </dgm:pt>
    <dgm:pt modelId="{9C784900-04F3-4977-B974-851549A756DB}" type="sibTrans" cxnId="{746D8288-8864-40DC-BF8F-9E823A81AD30}">
      <dgm:prSet/>
      <dgm:spPr/>
      <dgm:t>
        <a:bodyPr/>
        <a:lstStyle/>
        <a:p>
          <a:endParaRPr lang="en-CA"/>
        </a:p>
      </dgm:t>
    </dgm:pt>
    <dgm:pt modelId="{8B2F5F98-7C37-4D4B-81E3-4F500B3017BE}">
      <dgm:prSet/>
      <dgm:spPr/>
      <dgm:t>
        <a:bodyPr/>
        <a:lstStyle/>
        <a:p>
          <a:endParaRPr lang="en-CA"/>
        </a:p>
      </dgm:t>
    </dgm:pt>
    <dgm:pt modelId="{82134DAB-35EB-464D-861B-C4C8FCA2874C}" type="parTrans" cxnId="{DF86A824-6E61-4BD0-8653-734E43BCB4C5}">
      <dgm:prSet/>
      <dgm:spPr/>
      <dgm:t>
        <a:bodyPr/>
        <a:lstStyle/>
        <a:p>
          <a:endParaRPr lang="en-CA"/>
        </a:p>
      </dgm:t>
    </dgm:pt>
    <dgm:pt modelId="{1F884B72-218E-4853-8581-49A67AD09257}" type="sibTrans" cxnId="{DF86A824-6E61-4BD0-8653-734E43BCB4C5}">
      <dgm:prSet/>
      <dgm:spPr/>
      <dgm:t>
        <a:bodyPr/>
        <a:lstStyle/>
        <a:p>
          <a:endParaRPr lang="en-CA"/>
        </a:p>
      </dgm:t>
    </dgm:pt>
    <dgm:pt modelId="{F8409FA4-DBBB-4A43-A617-B5110CAA8F45}">
      <dgm:prSet custT="1"/>
      <dgm:spPr/>
      <dgm:t>
        <a:bodyPr/>
        <a:lstStyle/>
        <a:p>
          <a:r>
            <a:rPr lang="en-US" sz="2400" dirty="0" smtClean="0">
              <a:solidFill>
                <a:schemeClr val="tx1"/>
              </a:solidFill>
            </a:rPr>
            <a:t>develop application skills</a:t>
          </a:r>
          <a:endParaRPr lang="en-CA" sz="2400" dirty="0"/>
        </a:p>
      </dgm:t>
    </dgm:pt>
    <dgm:pt modelId="{0D4D7D03-86DB-4F40-9F88-55ED8918F895}" type="parTrans" cxnId="{6E544031-93D9-44EA-8137-F719C4E5446A}">
      <dgm:prSet/>
      <dgm:spPr/>
      <dgm:t>
        <a:bodyPr/>
        <a:lstStyle/>
        <a:p>
          <a:endParaRPr lang="en-CA"/>
        </a:p>
      </dgm:t>
    </dgm:pt>
    <dgm:pt modelId="{067E2F93-6D0F-47C0-918C-EE6C756944B0}" type="sibTrans" cxnId="{6E544031-93D9-44EA-8137-F719C4E5446A}">
      <dgm:prSet/>
      <dgm:spPr/>
      <dgm:t>
        <a:bodyPr/>
        <a:lstStyle/>
        <a:p>
          <a:endParaRPr lang="en-CA"/>
        </a:p>
      </dgm:t>
    </dgm:pt>
    <dgm:pt modelId="{5494BF64-5E3C-4AD3-81A6-F7E5C6B3EBDE}" type="pres">
      <dgm:prSet presAssocID="{742FAB4C-A418-44A7-9724-FB6D21340E6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CA"/>
        </a:p>
      </dgm:t>
    </dgm:pt>
    <dgm:pt modelId="{230EF765-2D37-4222-87AD-860E456D92A0}" type="pres">
      <dgm:prSet presAssocID="{DAAD5143-8450-4F29-9ED2-957F657B6680}" presName="circle1" presStyleLbl="node1" presStyleIdx="0" presStyleCnt="4"/>
      <dgm:spPr/>
    </dgm:pt>
    <dgm:pt modelId="{A2FB4379-5A0E-4103-A816-645B6EF2315F}" type="pres">
      <dgm:prSet presAssocID="{DAAD5143-8450-4F29-9ED2-957F657B6680}" presName="space" presStyleCnt="0"/>
      <dgm:spPr/>
    </dgm:pt>
    <dgm:pt modelId="{D54535F6-30B8-4AAB-BF8F-C276DB8AE6D1}" type="pres">
      <dgm:prSet presAssocID="{DAAD5143-8450-4F29-9ED2-957F657B6680}" presName="rect1" presStyleLbl="alignAcc1" presStyleIdx="0" presStyleCnt="4"/>
      <dgm:spPr/>
      <dgm:t>
        <a:bodyPr/>
        <a:lstStyle/>
        <a:p>
          <a:endParaRPr lang="en-CA"/>
        </a:p>
      </dgm:t>
    </dgm:pt>
    <dgm:pt modelId="{3D0A67B1-3709-4308-AAC0-17B338505447}" type="pres">
      <dgm:prSet presAssocID="{AAD4FFF7-5327-4FEF-9131-97D4C985132C}" presName="vertSpace2" presStyleLbl="node1" presStyleIdx="0" presStyleCnt="4"/>
      <dgm:spPr/>
    </dgm:pt>
    <dgm:pt modelId="{DF94CFE7-D06B-431A-81DE-C46E24411F40}" type="pres">
      <dgm:prSet presAssocID="{AAD4FFF7-5327-4FEF-9131-97D4C985132C}" presName="circle2" presStyleLbl="node1" presStyleIdx="1" presStyleCnt="4"/>
      <dgm:spPr/>
    </dgm:pt>
    <dgm:pt modelId="{C92A068B-B7B0-4C4D-93BE-79E79DD766F1}" type="pres">
      <dgm:prSet presAssocID="{AAD4FFF7-5327-4FEF-9131-97D4C985132C}" presName="rect2" presStyleLbl="alignAcc1" presStyleIdx="1" presStyleCnt="4"/>
      <dgm:spPr/>
      <dgm:t>
        <a:bodyPr/>
        <a:lstStyle/>
        <a:p>
          <a:endParaRPr lang="en-CA"/>
        </a:p>
      </dgm:t>
    </dgm:pt>
    <dgm:pt modelId="{0A3C8C97-664E-4237-9861-942146B68730}" type="pres">
      <dgm:prSet presAssocID="{1C0CA587-2673-4461-86A4-E5D4ED7586E7}" presName="vertSpace3" presStyleLbl="node1" presStyleIdx="1" presStyleCnt="4"/>
      <dgm:spPr/>
    </dgm:pt>
    <dgm:pt modelId="{ED930DB4-105A-4739-A69D-74AC2A4B8A4B}" type="pres">
      <dgm:prSet presAssocID="{1C0CA587-2673-4461-86A4-E5D4ED7586E7}" presName="circle3" presStyleLbl="node1" presStyleIdx="2" presStyleCnt="4"/>
      <dgm:spPr/>
    </dgm:pt>
    <dgm:pt modelId="{98CA1929-9A67-43A4-954C-D77D29D1352A}" type="pres">
      <dgm:prSet presAssocID="{1C0CA587-2673-4461-86A4-E5D4ED7586E7}" presName="rect3" presStyleLbl="alignAcc1" presStyleIdx="2" presStyleCnt="4"/>
      <dgm:spPr/>
      <dgm:t>
        <a:bodyPr/>
        <a:lstStyle/>
        <a:p>
          <a:endParaRPr lang="en-CA"/>
        </a:p>
      </dgm:t>
    </dgm:pt>
    <dgm:pt modelId="{44F4AA4A-F597-46BD-A3E6-1833FB31D1CA}" type="pres">
      <dgm:prSet presAssocID="{8B2F5F98-7C37-4D4B-81E3-4F500B3017BE}" presName="vertSpace4" presStyleLbl="node1" presStyleIdx="2" presStyleCnt="4"/>
      <dgm:spPr/>
    </dgm:pt>
    <dgm:pt modelId="{6196FBAD-30E2-4EF9-A3AA-074B20AAA3F9}" type="pres">
      <dgm:prSet presAssocID="{8B2F5F98-7C37-4D4B-81E3-4F500B3017BE}" presName="circle4" presStyleLbl="node1" presStyleIdx="3" presStyleCnt="4"/>
      <dgm:spPr/>
    </dgm:pt>
    <dgm:pt modelId="{2DE910D9-1C3E-4626-B963-1CE471FB7EC9}" type="pres">
      <dgm:prSet presAssocID="{8B2F5F98-7C37-4D4B-81E3-4F500B3017BE}" presName="rect4" presStyleLbl="alignAcc1" presStyleIdx="3" presStyleCnt="4"/>
      <dgm:spPr/>
      <dgm:t>
        <a:bodyPr/>
        <a:lstStyle/>
        <a:p>
          <a:endParaRPr lang="en-CA"/>
        </a:p>
      </dgm:t>
    </dgm:pt>
    <dgm:pt modelId="{75A0BA99-7C39-4120-BED1-B0040450A9E7}" type="pres">
      <dgm:prSet presAssocID="{DAAD5143-8450-4F29-9ED2-957F657B6680}" presName="rect1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7413D983-86B4-4562-B98F-EA159D13E1E4}" type="pres">
      <dgm:prSet presAssocID="{DAAD5143-8450-4F29-9ED2-957F657B6680}" presName="rect1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7F5CF3AD-7290-4D64-8B1F-7FC5D41AB71F}" type="pres">
      <dgm:prSet presAssocID="{AAD4FFF7-5327-4FEF-9131-97D4C985132C}" presName="rect2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776A5009-D49B-4998-8C8C-1519C88A7DA8}" type="pres">
      <dgm:prSet presAssocID="{AAD4FFF7-5327-4FEF-9131-97D4C985132C}" presName="rect2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F7A70650-1553-4200-875E-1E7E44BCCC17}" type="pres">
      <dgm:prSet presAssocID="{1C0CA587-2673-4461-86A4-E5D4ED7586E7}" presName="rect3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69C4245D-433E-4CA1-B1EB-A8069AF7E535}" type="pres">
      <dgm:prSet presAssocID="{1C0CA587-2673-4461-86A4-E5D4ED7586E7}" presName="rect3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9CF2A5FC-7E3E-471F-BD7F-D37CA3A8ECC2}" type="pres">
      <dgm:prSet presAssocID="{8B2F5F98-7C37-4D4B-81E3-4F500B3017BE}" presName="rect4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1949E81D-874D-47D9-AE88-96DB7CF731FE}" type="pres">
      <dgm:prSet presAssocID="{8B2F5F98-7C37-4D4B-81E3-4F500B3017BE}" presName="rect4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</dgm:ptLst>
  <dgm:cxnLst>
    <dgm:cxn modelId="{6CDB85B3-C4A5-4EA9-9237-71AFFC13687F}" srcId="{742FAB4C-A418-44A7-9724-FB6D21340E67}" destId="{AAD4FFF7-5327-4FEF-9131-97D4C985132C}" srcOrd="1" destOrd="0" parTransId="{20DD2D60-0087-440B-A0A6-82FA5F0B02B3}" sibTransId="{EBCF78E8-59AA-497C-A59C-2D6226E4C70F}"/>
    <dgm:cxn modelId="{046E46AC-9D68-4A45-8D3C-10B65857AAAC}" srcId="{742FAB4C-A418-44A7-9724-FB6D21340E67}" destId="{DAAD5143-8450-4F29-9ED2-957F657B6680}" srcOrd="0" destOrd="0" parTransId="{C0F4D264-E100-4377-BB71-0A8F134E9606}" sibTransId="{4CB6734E-22F2-4772-8D7D-5D945E1611C4}"/>
    <dgm:cxn modelId="{746D8288-8864-40DC-BF8F-9E823A81AD30}" srcId="{1C0CA587-2673-4461-86A4-E5D4ED7586E7}" destId="{09B95FF6-BBA6-4102-8B64-9630426549D8}" srcOrd="0" destOrd="0" parTransId="{E6E8E727-1B10-4649-989C-4500582BC32D}" sibTransId="{9C784900-04F3-4977-B974-851549A756DB}"/>
    <dgm:cxn modelId="{917AF252-4ED9-448D-AF35-A7238D147B3A}" type="presOf" srcId="{1C0CA587-2673-4461-86A4-E5D4ED7586E7}" destId="{98CA1929-9A67-43A4-954C-D77D29D1352A}" srcOrd="0" destOrd="0" presId="urn:microsoft.com/office/officeart/2005/8/layout/target3"/>
    <dgm:cxn modelId="{D69FABAB-B63C-4645-AE7F-08807002CDA6}" type="presOf" srcId="{5B1160F2-566E-4DE1-B9E1-F08E48CA78B9}" destId="{776A5009-D49B-4998-8C8C-1519C88A7DA8}" srcOrd="0" destOrd="0" presId="urn:microsoft.com/office/officeart/2005/8/layout/target3"/>
    <dgm:cxn modelId="{A581231A-F7ED-403F-AFC4-ADF5920D4929}" type="presOf" srcId="{09B95FF6-BBA6-4102-8B64-9630426549D8}" destId="{69C4245D-433E-4CA1-B1EB-A8069AF7E535}" srcOrd="0" destOrd="0" presId="urn:microsoft.com/office/officeart/2005/8/layout/target3"/>
    <dgm:cxn modelId="{631F75E3-C01D-4EA4-8E48-926A8878B73C}" type="presOf" srcId="{69A1C35E-A8F1-48C5-98F1-8B3A4F0D055A}" destId="{7413D983-86B4-4562-B98F-EA159D13E1E4}" srcOrd="0" destOrd="0" presId="urn:microsoft.com/office/officeart/2005/8/layout/target3"/>
    <dgm:cxn modelId="{D26E67A6-2CFF-42FC-90AD-16695644FC16}" srcId="{DAAD5143-8450-4F29-9ED2-957F657B6680}" destId="{69A1C35E-A8F1-48C5-98F1-8B3A4F0D055A}" srcOrd="0" destOrd="0" parTransId="{6DD6E964-D61A-4B7B-89A8-2B61230B0AA3}" sibTransId="{DA0DB89F-9B1D-49AE-814C-914DF616B8F2}"/>
    <dgm:cxn modelId="{270E5818-C098-4DA5-A07A-6B4ACA91A06C}" type="presOf" srcId="{742FAB4C-A418-44A7-9724-FB6D21340E67}" destId="{5494BF64-5E3C-4AD3-81A6-F7E5C6B3EBDE}" srcOrd="0" destOrd="0" presId="urn:microsoft.com/office/officeart/2005/8/layout/target3"/>
    <dgm:cxn modelId="{B0C4B3FB-BD19-4E27-AF42-E0705F8135B0}" type="presOf" srcId="{8B2F5F98-7C37-4D4B-81E3-4F500B3017BE}" destId="{9CF2A5FC-7E3E-471F-BD7F-D37CA3A8ECC2}" srcOrd="1" destOrd="0" presId="urn:microsoft.com/office/officeart/2005/8/layout/target3"/>
    <dgm:cxn modelId="{E4A7FB55-D441-4180-BFA3-D6BFF9332BFF}" type="presOf" srcId="{DAAD5143-8450-4F29-9ED2-957F657B6680}" destId="{D54535F6-30B8-4AAB-BF8F-C276DB8AE6D1}" srcOrd="0" destOrd="0" presId="urn:microsoft.com/office/officeart/2005/8/layout/target3"/>
    <dgm:cxn modelId="{6E544031-93D9-44EA-8137-F719C4E5446A}" srcId="{8B2F5F98-7C37-4D4B-81E3-4F500B3017BE}" destId="{F8409FA4-DBBB-4A43-A617-B5110CAA8F45}" srcOrd="0" destOrd="0" parTransId="{0D4D7D03-86DB-4F40-9F88-55ED8918F895}" sibTransId="{067E2F93-6D0F-47C0-918C-EE6C756944B0}"/>
    <dgm:cxn modelId="{D87A9566-27BF-4541-AAE5-C53D51C4A588}" srcId="{742FAB4C-A418-44A7-9724-FB6D21340E67}" destId="{1C0CA587-2673-4461-86A4-E5D4ED7586E7}" srcOrd="2" destOrd="0" parTransId="{9D040ECE-42B9-4A01-A98A-E1ED456FF4ED}" sibTransId="{436A3416-4599-4804-8536-F0AA4F127BAC}"/>
    <dgm:cxn modelId="{5942725A-4345-4E95-A798-37CFF532C5B2}" type="presOf" srcId="{AAD4FFF7-5327-4FEF-9131-97D4C985132C}" destId="{C92A068B-B7B0-4C4D-93BE-79E79DD766F1}" srcOrd="0" destOrd="0" presId="urn:microsoft.com/office/officeart/2005/8/layout/target3"/>
    <dgm:cxn modelId="{DF86A824-6E61-4BD0-8653-734E43BCB4C5}" srcId="{742FAB4C-A418-44A7-9724-FB6D21340E67}" destId="{8B2F5F98-7C37-4D4B-81E3-4F500B3017BE}" srcOrd="3" destOrd="0" parTransId="{82134DAB-35EB-464D-861B-C4C8FCA2874C}" sibTransId="{1F884B72-218E-4853-8581-49A67AD09257}"/>
    <dgm:cxn modelId="{E167C211-92B7-4177-A7E0-76FE64258E79}" type="presOf" srcId="{DAAD5143-8450-4F29-9ED2-957F657B6680}" destId="{75A0BA99-7C39-4120-BED1-B0040450A9E7}" srcOrd="1" destOrd="0" presId="urn:microsoft.com/office/officeart/2005/8/layout/target3"/>
    <dgm:cxn modelId="{E5079953-6F5D-4D97-B727-C14B6E79AF7A}" srcId="{AAD4FFF7-5327-4FEF-9131-97D4C985132C}" destId="{5B1160F2-566E-4DE1-B9E1-F08E48CA78B9}" srcOrd="0" destOrd="0" parTransId="{EF5B29F3-E5EB-4813-8E11-4D8950C5641A}" sibTransId="{D0C9B566-2CF9-429B-A4E6-96C8A1606339}"/>
    <dgm:cxn modelId="{A4A5449A-FAE6-4B8F-98C1-8F8C2E516444}" type="presOf" srcId="{1C0CA587-2673-4461-86A4-E5D4ED7586E7}" destId="{F7A70650-1553-4200-875E-1E7E44BCCC17}" srcOrd="1" destOrd="0" presId="urn:microsoft.com/office/officeart/2005/8/layout/target3"/>
    <dgm:cxn modelId="{2280F89F-A06F-4F78-84AC-589BBD9C195B}" type="presOf" srcId="{F8409FA4-DBBB-4A43-A617-B5110CAA8F45}" destId="{1949E81D-874D-47D9-AE88-96DB7CF731FE}" srcOrd="0" destOrd="0" presId="urn:microsoft.com/office/officeart/2005/8/layout/target3"/>
    <dgm:cxn modelId="{F2942D16-3134-4AC8-8E4A-E32DEBB0974B}" type="presOf" srcId="{AAD4FFF7-5327-4FEF-9131-97D4C985132C}" destId="{7F5CF3AD-7290-4D64-8B1F-7FC5D41AB71F}" srcOrd="1" destOrd="0" presId="urn:microsoft.com/office/officeart/2005/8/layout/target3"/>
    <dgm:cxn modelId="{57CEC328-D1BF-4C5F-B044-B3FB9A68E9B9}" type="presOf" srcId="{8B2F5F98-7C37-4D4B-81E3-4F500B3017BE}" destId="{2DE910D9-1C3E-4626-B963-1CE471FB7EC9}" srcOrd="0" destOrd="0" presId="urn:microsoft.com/office/officeart/2005/8/layout/target3"/>
    <dgm:cxn modelId="{B7E0573E-7E3F-404B-8485-F2BA533939DB}" type="presParOf" srcId="{5494BF64-5E3C-4AD3-81A6-F7E5C6B3EBDE}" destId="{230EF765-2D37-4222-87AD-860E456D92A0}" srcOrd="0" destOrd="0" presId="urn:microsoft.com/office/officeart/2005/8/layout/target3"/>
    <dgm:cxn modelId="{2416A50C-D6B5-4E64-AC4E-BA2F73D9F235}" type="presParOf" srcId="{5494BF64-5E3C-4AD3-81A6-F7E5C6B3EBDE}" destId="{A2FB4379-5A0E-4103-A816-645B6EF2315F}" srcOrd="1" destOrd="0" presId="urn:microsoft.com/office/officeart/2005/8/layout/target3"/>
    <dgm:cxn modelId="{0096A762-A62F-4A36-B842-86AAC47A16CE}" type="presParOf" srcId="{5494BF64-5E3C-4AD3-81A6-F7E5C6B3EBDE}" destId="{D54535F6-30B8-4AAB-BF8F-C276DB8AE6D1}" srcOrd="2" destOrd="0" presId="urn:microsoft.com/office/officeart/2005/8/layout/target3"/>
    <dgm:cxn modelId="{989F8229-5D19-4561-AB52-E19F9334B80F}" type="presParOf" srcId="{5494BF64-5E3C-4AD3-81A6-F7E5C6B3EBDE}" destId="{3D0A67B1-3709-4308-AAC0-17B338505447}" srcOrd="3" destOrd="0" presId="urn:microsoft.com/office/officeart/2005/8/layout/target3"/>
    <dgm:cxn modelId="{81BCF165-D1DA-4A8C-9C5A-642D9F6CC8C5}" type="presParOf" srcId="{5494BF64-5E3C-4AD3-81A6-F7E5C6B3EBDE}" destId="{DF94CFE7-D06B-431A-81DE-C46E24411F40}" srcOrd="4" destOrd="0" presId="urn:microsoft.com/office/officeart/2005/8/layout/target3"/>
    <dgm:cxn modelId="{4CE6A379-69FC-472B-B340-AAE0ED5A0FCB}" type="presParOf" srcId="{5494BF64-5E3C-4AD3-81A6-F7E5C6B3EBDE}" destId="{C92A068B-B7B0-4C4D-93BE-79E79DD766F1}" srcOrd="5" destOrd="0" presId="urn:microsoft.com/office/officeart/2005/8/layout/target3"/>
    <dgm:cxn modelId="{EF687380-4834-4E44-BEDF-16F58B9AA7B4}" type="presParOf" srcId="{5494BF64-5E3C-4AD3-81A6-F7E5C6B3EBDE}" destId="{0A3C8C97-664E-4237-9861-942146B68730}" srcOrd="6" destOrd="0" presId="urn:microsoft.com/office/officeart/2005/8/layout/target3"/>
    <dgm:cxn modelId="{882F5F01-54FE-49E4-8E26-E8B21BD9FEAF}" type="presParOf" srcId="{5494BF64-5E3C-4AD3-81A6-F7E5C6B3EBDE}" destId="{ED930DB4-105A-4739-A69D-74AC2A4B8A4B}" srcOrd="7" destOrd="0" presId="urn:microsoft.com/office/officeart/2005/8/layout/target3"/>
    <dgm:cxn modelId="{C5284FC3-417B-4951-84BB-8C265A807BBF}" type="presParOf" srcId="{5494BF64-5E3C-4AD3-81A6-F7E5C6B3EBDE}" destId="{98CA1929-9A67-43A4-954C-D77D29D1352A}" srcOrd="8" destOrd="0" presId="urn:microsoft.com/office/officeart/2005/8/layout/target3"/>
    <dgm:cxn modelId="{3E471612-A802-411D-85E3-E70257296997}" type="presParOf" srcId="{5494BF64-5E3C-4AD3-81A6-F7E5C6B3EBDE}" destId="{44F4AA4A-F597-46BD-A3E6-1833FB31D1CA}" srcOrd="9" destOrd="0" presId="urn:microsoft.com/office/officeart/2005/8/layout/target3"/>
    <dgm:cxn modelId="{3C658909-1F82-4831-B3EE-137C49CD3E19}" type="presParOf" srcId="{5494BF64-5E3C-4AD3-81A6-F7E5C6B3EBDE}" destId="{6196FBAD-30E2-4EF9-A3AA-074B20AAA3F9}" srcOrd="10" destOrd="0" presId="urn:microsoft.com/office/officeart/2005/8/layout/target3"/>
    <dgm:cxn modelId="{10987C21-D8AB-415E-995C-23BA4EDB440E}" type="presParOf" srcId="{5494BF64-5E3C-4AD3-81A6-F7E5C6B3EBDE}" destId="{2DE910D9-1C3E-4626-B963-1CE471FB7EC9}" srcOrd="11" destOrd="0" presId="urn:microsoft.com/office/officeart/2005/8/layout/target3"/>
    <dgm:cxn modelId="{A1066425-89D3-4ABA-9663-B275BF3839ED}" type="presParOf" srcId="{5494BF64-5E3C-4AD3-81A6-F7E5C6B3EBDE}" destId="{75A0BA99-7C39-4120-BED1-B0040450A9E7}" srcOrd="12" destOrd="0" presId="urn:microsoft.com/office/officeart/2005/8/layout/target3"/>
    <dgm:cxn modelId="{8E832978-F046-4E20-9141-7CF2A3907FC8}" type="presParOf" srcId="{5494BF64-5E3C-4AD3-81A6-F7E5C6B3EBDE}" destId="{7413D983-86B4-4562-B98F-EA159D13E1E4}" srcOrd="13" destOrd="0" presId="urn:microsoft.com/office/officeart/2005/8/layout/target3"/>
    <dgm:cxn modelId="{E1D363FD-FC93-4C8B-99EC-8390BE3AA549}" type="presParOf" srcId="{5494BF64-5E3C-4AD3-81A6-F7E5C6B3EBDE}" destId="{7F5CF3AD-7290-4D64-8B1F-7FC5D41AB71F}" srcOrd="14" destOrd="0" presId="urn:microsoft.com/office/officeart/2005/8/layout/target3"/>
    <dgm:cxn modelId="{0C8AFC26-5F67-407C-9AAD-69AF1D04E46D}" type="presParOf" srcId="{5494BF64-5E3C-4AD3-81A6-F7E5C6B3EBDE}" destId="{776A5009-D49B-4998-8C8C-1519C88A7DA8}" srcOrd="15" destOrd="0" presId="urn:microsoft.com/office/officeart/2005/8/layout/target3"/>
    <dgm:cxn modelId="{1FDA29DF-5B95-4777-9748-287AAEEA238E}" type="presParOf" srcId="{5494BF64-5E3C-4AD3-81A6-F7E5C6B3EBDE}" destId="{F7A70650-1553-4200-875E-1E7E44BCCC17}" srcOrd="16" destOrd="0" presId="urn:microsoft.com/office/officeart/2005/8/layout/target3"/>
    <dgm:cxn modelId="{C350A720-5413-46AD-915D-EEF30BCBAACA}" type="presParOf" srcId="{5494BF64-5E3C-4AD3-81A6-F7E5C6B3EBDE}" destId="{69C4245D-433E-4CA1-B1EB-A8069AF7E535}" srcOrd="17" destOrd="0" presId="urn:microsoft.com/office/officeart/2005/8/layout/target3"/>
    <dgm:cxn modelId="{9C0F2A36-8346-4F2B-AC73-ED80AB31090D}" type="presParOf" srcId="{5494BF64-5E3C-4AD3-81A6-F7E5C6B3EBDE}" destId="{9CF2A5FC-7E3E-471F-BD7F-D37CA3A8ECC2}" srcOrd="18" destOrd="0" presId="urn:microsoft.com/office/officeart/2005/8/layout/target3"/>
    <dgm:cxn modelId="{DC34BC28-9CF3-41BC-9685-41FED6715F55}" type="presParOf" srcId="{5494BF64-5E3C-4AD3-81A6-F7E5C6B3EBDE}" destId="{1949E81D-874D-47D9-AE88-96DB7CF731FE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E8666C9-2183-46C6-9A2A-4C86D76F3BB5}" type="doc">
      <dgm:prSet loTypeId="urn:microsoft.com/office/officeart/2005/8/layout/matrix3" loCatId="matrix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CA"/>
        </a:p>
      </dgm:t>
    </dgm:pt>
    <dgm:pt modelId="{429B535B-B8D2-4ACA-AC1E-1431B9E10DFC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Students get used to the activities</a:t>
          </a:r>
          <a:endParaRPr lang="en-CA" dirty="0">
            <a:solidFill>
              <a:schemeClr val="tx1"/>
            </a:solidFill>
          </a:endParaRPr>
        </a:p>
      </dgm:t>
    </dgm:pt>
    <dgm:pt modelId="{46141EB1-4E42-4CF7-A8F1-82B9FC3A1CF1}" type="parTrans" cxnId="{BF0E7235-FD68-4A37-8C24-FD8DCD3A817E}">
      <dgm:prSet/>
      <dgm:spPr/>
      <dgm:t>
        <a:bodyPr/>
        <a:lstStyle/>
        <a:p>
          <a:endParaRPr lang="en-CA"/>
        </a:p>
      </dgm:t>
    </dgm:pt>
    <dgm:pt modelId="{E818784F-1A0A-411E-A6CA-324B0F111819}" type="sibTrans" cxnId="{BF0E7235-FD68-4A37-8C24-FD8DCD3A817E}">
      <dgm:prSet/>
      <dgm:spPr/>
      <dgm:t>
        <a:bodyPr/>
        <a:lstStyle/>
        <a:p>
          <a:endParaRPr lang="en-CA"/>
        </a:p>
      </dgm:t>
    </dgm:pt>
    <dgm:pt modelId="{0C5CF122-ECE7-44EB-9C02-B732EB65CC69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Form permanent groups</a:t>
          </a:r>
          <a:endParaRPr lang="en-CA" dirty="0">
            <a:solidFill>
              <a:schemeClr val="tx1"/>
            </a:solidFill>
          </a:endParaRPr>
        </a:p>
      </dgm:t>
    </dgm:pt>
    <dgm:pt modelId="{700B2FD7-4432-4349-BC7A-48F6B5ED2881}" type="parTrans" cxnId="{0CFA9A13-D5AD-4F43-A322-BF62CF221881}">
      <dgm:prSet/>
      <dgm:spPr/>
      <dgm:t>
        <a:bodyPr/>
        <a:lstStyle/>
        <a:p>
          <a:endParaRPr lang="en-CA"/>
        </a:p>
      </dgm:t>
    </dgm:pt>
    <dgm:pt modelId="{22D8118E-181D-4C5F-A024-091CB85A4510}" type="sibTrans" cxnId="{0CFA9A13-D5AD-4F43-A322-BF62CF221881}">
      <dgm:prSet/>
      <dgm:spPr/>
      <dgm:t>
        <a:bodyPr/>
        <a:lstStyle/>
        <a:p>
          <a:endParaRPr lang="en-CA"/>
        </a:p>
      </dgm:t>
    </dgm:pt>
    <dgm:pt modelId="{839C9BA8-3BA9-4AF4-B760-C65438335F12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Have work prepared before class</a:t>
          </a:r>
          <a:endParaRPr lang="en-CA" dirty="0">
            <a:solidFill>
              <a:schemeClr val="tx1"/>
            </a:solidFill>
          </a:endParaRPr>
        </a:p>
      </dgm:t>
    </dgm:pt>
    <dgm:pt modelId="{A60FD1A6-24C6-48C4-A154-7BFF91C79F11}" type="parTrans" cxnId="{F93ACAB4-93BE-470C-91D3-1E6CF99BC310}">
      <dgm:prSet/>
      <dgm:spPr/>
      <dgm:t>
        <a:bodyPr/>
        <a:lstStyle/>
        <a:p>
          <a:endParaRPr lang="en-CA"/>
        </a:p>
      </dgm:t>
    </dgm:pt>
    <dgm:pt modelId="{9DDACF92-9C15-48FD-8C59-CEB449385180}" type="sibTrans" cxnId="{F93ACAB4-93BE-470C-91D3-1E6CF99BC310}">
      <dgm:prSet/>
      <dgm:spPr/>
      <dgm:t>
        <a:bodyPr/>
        <a:lstStyle/>
        <a:p>
          <a:endParaRPr lang="en-CA"/>
        </a:p>
      </dgm:t>
    </dgm:pt>
    <dgm:pt modelId="{56843425-3686-42B9-8592-3E01C5ED1096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Give time for students to get used to the change of pace</a:t>
          </a:r>
          <a:endParaRPr lang="en-CA" dirty="0">
            <a:solidFill>
              <a:schemeClr val="tx1"/>
            </a:solidFill>
          </a:endParaRPr>
        </a:p>
      </dgm:t>
    </dgm:pt>
    <dgm:pt modelId="{AD54B2BD-E814-4318-B981-8AC980666F66}" type="parTrans" cxnId="{F6AC6779-518F-4A35-AA8D-FDF6B53D8BAE}">
      <dgm:prSet/>
      <dgm:spPr/>
      <dgm:t>
        <a:bodyPr/>
        <a:lstStyle/>
        <a:p>
          <a:endParaRPr lang="en-CA"/>
        </a:p>
      </dgm:t>
    </dgm:pt>
    <dgm:pt modelId="{0CE00FA7-AEE8-41A4-B950-40DA86DB869E}" type="sibTrans" cxnId="{F6AC6779-518F-4A35-AA8D-FDF6B53D8BAE}">
      <dgm:prSet/>
      <dgm:spPr/>
      <dgm:t>
        <a:bodyPr/>
        <a:lstStyle/>
        <a:p>
          <a:endParaRPr lang="en-CA"/>
        </a:p>
      </dgm:t>
    </dgm:pt>
    <dgm:pt modelId="{D34DF0B1-E1E3-4608-8DF0-6E9BEAAEE9D2}" type="pres">
      <dgm:prSet presAssocID="{EE8666C9-2183-46C6-9A2A-4C86D76F3BB5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CA"/>
        </a:p>
      </dgm:t>
    </dgm:pt>
    <dgm:pt modelId="{89E310D7-CAAC-45C6-B7A2-C60584E118F7}" type="pres">
      <dgm:prSet presAssocID="{EE8666C9-2183-46C6-9A2A-4C86D76F3BB5}" presName="diamond" presStyleLbl="bgShp" presStyleIdx="0" presStyleCnt="1"/>
      <dgm:spPr/>
    </dgm:pt>
    <dgm:pt modelId="{64068C63-074E-4474-8A10-2CB6F14360A3}" type="pres">
      <dgm:prSet presAssocID="{EE8666C9-2183-46C6-9A2A-4C86D76F3BB5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0E2E8737-14BF-436A-8F94-93C607579D12}" type="pres">
      <dgm:prSet presAssocID="{EE8666C9-2183-46C6-9A2A-4C86D76F3BB5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219997DB-EFF3-4A8E-AC19-D25C810BB180}" type="pres">
      <dgm:prSet presAssocID="{EE8666C9-2183-46C6-9A2A-4C86D76F3BB5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E6880F8C-B2D9-455E-B707-85020D7B9A1F}" type="pres">
      <dgm:prSet presAssocID="{EE8666C9-2183-46C6-9A2A-4C86D76F3BB5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CA"/>
        </a:p>
      </dgm:t>
    </dgm:pt>
  </dgm:ptLst>
  <dgm:cxnLst>
    <dgm:cxn modelId="{3B2BE364-58D0-4A25-A2D9-711934419C6E}" type="presOf" srcId="{839C9BA8-3BA9-4AF4-B760-C65438335F12}" destId="{219997DB-EFF3-4A8E-AC19-D25C810BB180}" srcOrd="0" destOrd="0" presId="urn:microsoft.com/office/officeart/2005/8/layout/matrix3"/>
    <dgm:cxn modelId="{F93ACAB4-93BE-470C-91D3-1E6CF99BC310}" srcId="{EE8666C9-2183-46C6-9A2A-4C86D76F3BB5}" destId="{839C9BA8-3BA9-4AF4-B760-C65438335F12}" srcOrd="2" destOrd="0" parTransId="{A60FD1A6-24C6-48C4-A154-7BFF91C79F11}" sibTransId="{9DDACF92-9C15-48FD-8C59-CEB449385180}"/>
    <dgm:cxn modelId="{8EDE649B-36DE-475E-8887-1C72F20D88BD}" type="presOf" srcId="{EE8666C9-2183-46C6-9A2A-4C86D76F3BB5}" destId="{D34DF0B1-E1E3-4608-8DF0-6E9BEAAEE9D2}" srcOrd="0" destOrd="0" presId="urn:microsoft.com/office/officeart/2005/8/layout/matrix3"/>
    <dgm:cxn modelId="{BFD7B8E7-4FDF-4F24-A50C-51623816047A}" type="presOf" srcId="{429B535B-B8D2-4ACA-AC1E-1431B9E10DFC}" destId="{64068C63-074E-4474-8A10-2CB6F14360A3}" srcOrd="0" destOrd="0" presId="urn:microsoft.com/office/officeart/2005/8/layout/matrix3"/>
    <dgm:cxn modelId="{F6AC6779-518F-4A35-AA8D-FDF6B53D8BAE}" srcId="{EE8666C9-2183-46C6-9A2A-4C86D76F3BB5}" destId="{56843425-3686-42B9-8592-3E01C5ED1096}" srcOrd="3" destOrd="0" parTransId="{AD54B2BD-E814-4318-B981-8AC980666F66}" sibTransId="{0CE00FA7-AEE8-41A4-B950-40DA86DB869E}"/>
    <dgm:cxn modelId="{23073AAB-B0AB-416A-A9A9-A3C7E45D0D0F}" type="presOf" srcId="{56843425-3686-42B9-8592-3E01C5ED1096}" destId="{E6880F8C-B2D9-455E-B707-85020D7B9A1F}" srcOrd="0" destOrd="0" presId="urn:microsoft.com/office/officeart/2005/8/layout/matrix3"/>
    <dgm:cxn modelId="{0CFA9A13-D5AD-4F43-A322-BF62CF221881}" srcId="{EE8666C9-2183-46C6-9A2A-4C86D76F3BB5}" destId="{0C5CF122-ECE7-44EB-9C02-B732EB65CC69}" srcOrd="1" destOrd="0" parTransId="{700B2FD7-4432-4349-BC7A-48F6B5ED2881}" sibTransId="{22D8118E-181D-4C5F-A024-091CB85A4510}"/>
    <dgm:cxn modelId="{BF0E7235-FD68-4A37-8C24-FD8DCD3A817E}" srcId="{EE8666C9-2183-46C6-9A2A-4C86D76F3BB5}" destId="{429B535B-B8D2-4ACA-AC1E-1431B9E10DFC}" srcOrd="0" destOrd="0" parTransId="{46141EB1-4E42-4CF7-A8F1-82B9FC3A1CF1}" sibTransId="{E818784F-1A0A-411E-A6CA-324B0F111819}"/>
    <dgm:cxn modelId="{7995F485-FB87-4899-B44E-6FE504582FCE}" type="presOf" srcId="{0C5CF122-ECE7-44EB-9C02-B732EB65CC69}" destId="{0E2E8737-14BF-436A-8F94-93C607579D12}" srcOrd="0" destOrd="0" presId="urn:microsoft.com/office/officeart/2005/8/layout/matrix3"/>
    <dgm:cxn modelId="{8AA1DF55-42BA-4570-9889-746C14E5E5E2}" type="presParOf" srcId="{D34DF0B1-E1E3-4608-8DF0-6E9BEAAEE9D2}" destId="{89E310D7-CAAC-45C6-B7A2-C60584E118F7}" srcOrd="0" destOrd="0" presId="urn:microsoft.com/office/officeart/2005/8/layout/matrix3"/>
    <dgm:cxn modelId="{CE3974FC-91F2-4FCD-9CA5-2AC67D452BEA}" type="presParOf" srcId="{D34DF0B1-E1E3-4608-8DF0-6E9BEAAEE9D2}" destId="{64068C63-074E-4474-8A10-2CB6F14360A3}" srcOrd="1" destOrd="0" presId="urn:microsoft.com/office/officeart/2005/8/layout/matrix3"/>
    <dgm:cxn modelId="{8CBD18FF-EFB1-454B-B39D-50F0F68551F6}" type="presParOf" srcId="{D34DF0B1-E1E3-4608-8DF0-6E9BEAAEE9D2}" destId="{0E2E8737-14BF-436A-8F94-93C607579D12}" srcOrd="2" destOrd="0" presId="urn:microsoft.com/office/officeart/2005/8/layout/matrix3"/>
    <dgm:cxn modelId="{57089809-EF1F-4287-88E7-A0BC6EA2AFB3}" type="presParOf" srcId="{D34DF0B1-E1E3-4608-8DF0-6E9BEAAEE9D2}" destId="{219997DB-EFF3-4A8E-AC19-D25C810BB180}" srcOrd="3" destOrd="0" presId="urn:microsoft.com/office/officeart/2005/8/layout/matrix3"/>
    <dgm:cxn modelId="{AB933B8C-AEE2-49AB-9A3F-D2049EC3680A}" type="presParOf" srcId="{D34DF0B1-E1E3-4608-8DF0-6E9BEAAEE9D2}" destId="{E6880F8C-B2D9-455E-B707-85020D7B9A1F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DBF04E-AD3C-4AB1-B6D8-9B8A988F2CAD}">
      <dsp:nvSpPr>
        <dsp:cNvPr id="0" name=""/>
        <dsp:cNvSpPr/>
      </dsp:nvSpPr>
      <dsp:spPr>
        <a:xfrm rot="16200000">
          <a:off x="1135074" y="-1135074"/>
          <a:ext cx="1337471" cy="3607619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Cultural backgrounds</a:t>
          </a:r>
          <a:endParaRPr lang="en-CA" sz="2800" kern="1200" dirty="0">
            <a:solidFill>
              <a:schemeClr val="tx1"/>
            </a:solidFill>
          </a:endParaRPr>
        </a:p>
      </dsp:txBody>
      <dsp:txXfrm rot="16200000">
        <a:off x="1302257" y="-1302257"/>
        <a:ext cx="1003103" cy="3607619"/>
      </dsp:txXfrm>
    </dsp:sp>
    <dsp:sp modelId="{D7694670-8F60-4A4A-83B9-E6A965478EC4}">
      <dsp:nvSpPr>
        <dsp:cNvPr id="0" name=""/>
        <dsp:cNvSpPr/>
      </dsp:nvSpPr>
      <dsp:spPr>
        <a:xfrm>
          <a:off x="3607619" y="0"/>
          <a:ext cx="3607619" cy="1337471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Learning styles</a:t>
          </a:r>
          <a:endParaRPr lang="en-CA" sz="2800" kern="1200" dirty="0">
            <a:solidFill>
              <a:schemeClr val="tx1"/>
            </a:solidFill>
          </a:endParaRPr>
        </a:p>
      </dsp:txBody>
      <dsp:txXfrm>
        <a:off x="3607619" y="0"/>
        <a:ext cx="3607619" cy="1003103"/>
      </dsp:txXfrm>
    </dsp:sp>
    <dsp:sp modelId="{E79B2E93-2A81-406D-AD6F-473BFF676F1D}">
      <dsp:nvSpPr>
        <dsp:cNvPr id="0" name=""/>
        <dsp:cNvSpPr/>
      </dsp:nvSpPr>
      <dsp:spPr>
        <a:xfrm rot="10800000">
          <a:off x="0" y="1337471"/>
          <a:ext cx="3607619" cy="1337471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Personalities</a:t>
          </a:r>
          <a:endParaRPr lang="en-CA" sz="2800" kern="1200" dirty="0">
            <a:solidFill>
              <a:schemeClr val="tx1"/>
            </a:solidFill>
          </a:endParaRPr>
        </a:p>
      </dsp:txBody>
      <dsp:txXfrm rot="10800000">
        <a:off x="0" y="1671838"/>
        <a:ext cx="3607619" cy="1003103"/>
      </dsp:txXfrm>
    </dsp:sp>
    <dsp:sp modelId="{59F8B6F7-3E71-4C3B-98A9-4C51BA58C749}">
      <dsp:nvSpPr>
        <dsp:cNvPr id="0" name=""/>
        <dsp:cNvSpPr/>
      </dsp:nvSpPr>
      <dsp:spPr>
        <a:xfrm rot="5400000">
          <a:off x="4742693" y="202396"/>
          <a:ext cx="1337471" cy="3607619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5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5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Abilities</a:t>
          </a:r>
          <a:endParaRPr lang="en-CA" sz="2800" kern="1200" dirty="0">
            <a:solidFill>
              <a:schemeClr val="tx1"/>
            </a:solidFill>
          </a:endParaRPr>
        </a:p>
      </dsp:txBody>
      <dsp:txXfrm rot="5400000">
        <a:off x="4909876" y="369580"/>
        <a:ext cx="1003103" cy="3607619"/>
      </dsp:txXfrm>
    </dsp:sp>
    <dsp:sp modelId="{1B9746D6-666B-4A7E-A400-083A48FD2FBF}">
      <dsp:nvSpPr>
        <dsp:cNvPr id="0" name=""/>
        <dsp:cNvSpPr/>
      </dsp:nvSpPr>
      <dsp:spPr>
        <a:xfrm>
          <a:off x="2525333" y="1003103"/>
          <a:ext cx="2164571" cy="668735"/>
        </a:xfrm>
        <a:prstGeom prst="round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Students</a:t>
          </a:r>
          <a:endParaRPr lang="en-CA" sz="2800" kern="1200" dirty="0"/>
        </a:p>
      </dsp:txBody>
      <dsp:txXfrm>
        <a:off x="2525333" y="1003103"/>
        <a:ext cx="2164571" cy="66873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846328-6C9F-4EF6-8B2A-7FF4D22A1CA6}">
      <dsp:nvSpPr>
        <dsp:cNvPr id="0" name=""/>
        <dsp:cNvSpPr/>
      </dsp:nvSpPr>
      <dsp:spPr>
        <a:xfrm>
          <a:off x="145" y="1238997"/>
          <a:ext cx="2222021" cy="24684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3815" tIns="43815" rIns="43815" bIns="4381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Between professor and students</a:t>
          </a:r>
          <a:endParaRPr lang="en-CA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Between students</a:t>
          </a:r>
          <a:endParaRPr lang="en-CA" sz="2400" kern="1200" dirty="0"/>
        </a:p>
      </dsp:txBody>
      <dsp:txXfrm>
        <a:off x="145" y="1238997"/>
        <a:ext cx="2222021" cy="1939495"/>
      </dsp:txXfrm>
    </dsp:sp>
    <dsp:sp modelId="{06E2484A-0B3C-4B0E-8AA1-53C44F789E15}">
      <dsp:nvSpPr>
        <dsp:cNvPr id="0" name=""/>
        <dsp:cNvSpPr/>
      </dsp:nvSpPr>
      <dsp:spPr>
        <a:xfrm>
          <a:off x="874452" y="2430606"/>
          <a:ext cx="2595819" cy="2595819"/>
        </a:xfrm>
        <a:prstGeom prst="leftCircularArrow">
          <a:avLst>
            <a:gd name="adj1" fmla="val 2519"/>
            <a:gd name="adj2" fmla="val 305470"/>
            <a:gd name="adj3" fmla="val 2716803"/>
            <a:gd name="adj4" fmla="val 9660311"/>
            <a:gd name="adj5" fmla="val 293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FFC33F-7ED7-410D-A7F4-6DACAD5617BA}">
      <dsp:nvSpPr>
        <dsp:cNvPr id="0" name=""/>
        <dsp:cNvSpPr/>
      </dsp:nvSpPr>
      <dsp:spPr>
        <a:xfrm>
          <a:off x="493927" y="2996851"/>
          <a:ext cx="1975129" cy="7854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</a:rPr>
            <a:t>(</a:t>
          </a:r>
          <a:r>
            <a:rPr lang="en-US" sz="2000" kern="1200" dirty="0" err="1" smtClean="0">
              <a:solidFill>
                <a:schemeClr val="tx1"/>
              </a:solidFill>
            </a:rPr>
            <a:t>McKeachie</a:t>
          </a:r>
          <a:r>
            <a:rPr lang="en-US" sz="2000" kern="1200" dirty="0" smtClean="0">
              <a:solidFill>
                <a:schemeClr val="tx1"/>
              </a:solidFill>
            </a:rPr>
            <a:t> 1999)</a:t>
          </a:r>
          <a:endParaRPr lang="en-CA" sz="2000" kern="1200" dirty="0">
            <a:solidFill>
              <a:schemeClr val="tx1"/>
            </a:solidFill>
          </a:endParaRPr>
        </a:p>
      </dsp:txBody>
      <dsp:txXfrm>
        <a:off x="493927" y="2996851"/>
        <a:ext cx="1975129" cy="785444"/>
      </dsp:txXfrm>
    </dsp:sp>
    <dsp:sp modelId="{0D29FB64-6101-4081-B8F0-D4D579CCAEBB}">
      <dsp:nvSpPr>
        <dsp:cNvPr id="0" name=""/>
        <dsp:cNvSpPr/>
      </dsp:nvSpPr>
      <dsp:spPr>
        <a:xfrm>
          <a:off x="2749816" y="1257803"/>
          <a:ext cx="2621473" cy="31962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3815" tIns="43815" rIns="43815" bIns="4381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Less engagement in the learning process</a:t>
          </a:r>
          <a:endParaRPr lang="en-CA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Students feel less responsible</a:t>
          </a:r>
          <a:endParaRPr lang="en-CA" sz="2400" kern="1200" dirty="0"/>
        </a:p>
      </dsp:txBody>
      <dsp:txXfrm>
        <a:off x="2749816" y="1942714"/>
        <a:ext cx="2621473" cy="2511340"/>
      </dsp:txXfrm>
    </dsp:sp>
    <dsp:sp modelId="{31245425-9C6F-4233-A9F6-8BD3E5970859}">
      <dsp:nvSpPr>
        <dsp:cNvPr id="0" name=""/>
        <dsp:cNvSpPr/>
      </dsp:nvSpPr>
      <dsp:spPr>
        <a:xfrm rot="20445425">
          <a:off x="3970781" y="54337"/>
          <a:ext cx="2643528" cy="2643528"/>
        </a:xfrm>
        <a:prstGeom prst="circularArrow">
          <a:avLst>
            <a:gd name="adj1" fmla="val 2474"/>
            <a:gd name="adj2" fmla="val 299641"/>
            <a:gd name="adj3" fmla="val 19500690"/>
            <a:gd name="adj4" fmla="val 12551353"/>
            <a:gd name="adj5" fmla="val 2886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F1912B-9756-446C-8E75-9F2C6514C371}">
      <dsp:nvSpPr>
        <dsp:cNvPr id="0" name=""/>
        <dsp:cNvSpPr/>
      </dsp:nvSpPr>
      <dsp:spPr>
        <a:xfrm>
          <a:off x="3473989" y="1161878"/>
          <a:ext cx="1975129" cy="7854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</a:rPr>
            <a:t>(Cooper and Robinson 2000)</a:t>
          </a:r>
          <a:endParaRPr lang="en-CA" sz="2000" kern="1200" dirty="0">
            <a:solidFill>
              <a:schemeClr val="tx1"/>
            </a:solidFill>
          </a:endParaRPr>
        </a:p>
      </dsp:txBody>
      <dsp:txXfrm>
        <a:off x="3473989" y="1161878"/>
        <a:ext cx="1975129" cy="785444"/>
      </dsp:txXfrm>
    </dsp:sp>
    <dsp:sp modelId="{93B7039B-708C-4DFE-A106-861EA4D15B58}">
      <dsp:nvSpPr>
        <dsp:cNvPr id="0" name=""/>
        <dsp:cNvSpPr/>
      </dsp:nvSpPr>
      <dsp:spPr>
        <a:xfrm>
          <a:off x="5760542" y="484448"/>
          <a:ext cx="2222021" cy="39730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3815" tIns="43815" rIns="43815" bIns="4381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Detrimental to promoting critical thinking and student learning</a:t>
          </a:r>
          <a:endParaRPr lang="en-CA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Students disengage themselves</a:t>
          </a:r>
          <a:endParaRPr lang="en-CA" sz="2300" kern="1200" dirty="0"/>
        </a:p>
      </dsp:txBody>
      <dsp:txXfrm>
        <a:off x="5760542" y="484448"/>
        <a:ext cx="2222021" cy="3121647"/>
      </dsp:txXfrm>
    </dsp:sp>
    <dsp:sp modelId="{49DB2B09-A937-49B3-9D7A-E8CBB2EB2509}">
      <dsp:nvSpPr>
        <dsp:cNvPr id="0" name=""/>
        <dsp:cNvSpPr/>
      </dsp:nvSpPr>
      <dsp:spPr>
        <a:xfrm>
          <a:off x="6254470" y="4156458"/>
          <a:ext cx="1975129" cy="7854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</a:rPr>
            <a:t>(Cooper and Robinson 2000)</a:t>
          </a:r>
          <a:endParaRPr lang="en-CA" sz="2000" kern="1200" dirty="0">
            <a:solidFill>
              <a:schemeClr val="tx1"/>
            </a:solidFill>
          </a:endParaRPr>
        </a:p>
      </dsp:txBody>
      <dsp:txXfrm>
        <a:off x="6254470" y="4156458"/>
        <a:ext cx="1975129" cy="78544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F23C97-424D-4C1D-8FD2-C56B93486E4F}">
      <dsp:nvSpPr>
        <dsp:cNvPr id="0" name=""/>
        <dsp:cNvSpPr/>
      </dsp:nvSpPr>
      <dsp:spPr>
        <a:xfrm rot="21300000">
          <a:off x="14070" y="1099130"/>
          <a:ext cx="6067858" cy="587820"/>
        </a:xfrm>
        <a:prstGeom prst="mathMinus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D206512-6222-4716-AC4F-4E6490541903}">
      <dsp:nvSpPr>
        <dsp:cNvPr id="0" name=""/>
        <dsp:cNvSpPr/>
      </dsp:nvSpPr>
      <dsp:spPr>
        <a:xfrm>
          <a:off x="731520" y="139304"/>
          <a:ext cx="1828800" cy="1114432"/>
        </a:xfrm>
        <a:prstGeom prst="down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F2B8D2F-F296-438E-9F22-80F2EA0E6B3E}">
      <dsp:nvSpPr>
        <dsp:cNvPr id="0" name=""/>
        <dsp:cNvSpPr/>
      </dsp:nvSpPr>
      <dsp:spPr>
        <a:xfrm>
          <a:off x="3230880" y="0"/>
          <a:ext cx="1950720" cy="11701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Active</a:t>
          </a:r>
          <a:endParaRPr lang="en-CA" sz="3800" kern="1200" dirty="0"/>
        </a:p>
      </dsp:txBody>
      <dsp:txXfrm>
        <a:off x="3230880" y="0"/>
        <a:ext cx="1950720" cy="1170154"/>
      </dsp:txXfrm>
    </dsp:sp>
    <dsp:sp modelId="{AEA0DD76-A524-40C3-8273-645B99587AD4}">
      <dsp:nvSpPr>
        <dsp:cNvPr id="0" name=""/>
        <dsp:cNvSpPr/>
      </dsp:nvSpPr>
      <dsp:spPr>
        <a:xfrm>
          <a:off x="3535680" y="1532345"/>
          <a:ext cx="1828800" cy="1114432"/>
        </a:xfrm>
        <a:prstGeom prst="upArrow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C96AF50-011D-43AA-B586-B49B436E521F}">
      <dsp:nvSpPr>
        <dsp:cNvPr id="0" name=""/>
        <dsp:cNvSpPr/>
      </dsp:nvSpPr>
      <dsp:spPr>
        <a:xfrm>
          <a:off x="914400" y="1615927"/>
          <a:ext cx="1950720" cy="11701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Passive</a:t>
          </a:r>
          <a:endParaRPr lang="en-CA" sz="3800" kern="1200" dirty="0"/>
        </a:p>
      </dsp:txBody>
      <dsp:txXfrm>
        <a:off x="914400" y="1615927"/>
        <a:ext cx="1950720" cy="117015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F6C3F4-BB1B-4D96-AE17-BC1B94E9C1FF}">
      <dsp:nvSpPr>
        <dsp:cNvPr id="0" name=""/>
        <dsp:cNvSpPr/>
      </dsp:nvSpPr>
      <dsp:spPr>
        <a:xfrm rot="5400000">
          <a:off x="4959701" y="-1835528"/>
          <a:ext cx="1272852" cy="5266944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Asking questions</a:t>
          </a:r>
          <a:endParaRPr lang="en-CA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Small group discussions</a:t>
          </a:r>
          <a:endParaRPr lang="en-CA" sz="3400" kern="1200" dirty="0"/>
        </a:p>
      </dsp:txBody>
      <dsp:txXfrm rot="5400000">
        <a:off x="4959701" y="-1835528"/>
        <a:ext cx="1272852" cy="5266944"/>
      </dsp:txXfrm>
    </dsp:sp>
    <dsp:sp modelId="{41DA52EA-20A9-4698-BCC8-5D691989CC44}">
      <dsp:nvSpPr>
        <dsp:cNvPr id="0" name=""/>
        <dsp:cNvSpPr/>
      </dsp:nvSpPr>
      <dsp:spPr>
        <a:xfrm>
          <a:off x="0" y="2410"/>
          <a:ext cx="2962656" cy="159106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6500" kern="1200" dirty="0"/>
        </a:p>
      </dsp:txBody>
      <dsp:txXfrm>
        <a:off x="0" y="2410"/>
        <a:ext cx="2962656" cy="1591065"/>
      </dsp:txXfrm>
    </dsp:sp>
    <dsp:sp modelId="{6FBEE279-660B-4172-9FFA-F7C733902B09}">
      <dsp:nvSpPr>
        <dsp:cNvPr id="0" name=""/>
        <dsp:cNvSpPr/>
      </dsp:nvSpPr>
      <dsp:spPr>
        <a:xfrm rot="5400000">
          <a:off x="4959701" y="-164909"/>
          <a:ext cx="1272852" cy="5266944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Brainstorming</a:t>
          </a:r>
          <a:endParaRPr lang="en-CA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Debates</a:t>
          </a:r>
          <a:endParaRPr lang="en-CA" sz="3400" kern="1200" dirty="0"/>
        </a:p>
      </dsp:txBody>
      <dsp:txXfrm rot="5400000">
        <a:off x="4959701" y="-164909"/>
        <a:ext cx="1272852" cy="5266944"/>
      </dsp:txXfrm>
    </dsp:sp>
    <dsp:sp modelId="{3DD97A0A-8D08-476D-AE17-688E4FA3463A}">
      <dsp:nvSpPr>
        <dsp:cNvPr id="0" name=""/>
        <dsp:cNvSpPr/>
      </dsp:nvSpPr>
      <dsp:spPr>
        <a:xfrm>
          <a:off x="0" y="1673029"/>
          <a:ext cx="2962656" cy="159106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6500" kern="1200"/>
        </a:p>
      </dsp:txBody>
      <dsp:txXfrm>
        <a:off x="0" y="1673029"/>
        <a:ext cx="2962656" cy="1591065"/>
      </dsp:txXfrm>
    </dsp:sp>
    <dsp:sp modelId="{DB13C7AD-FE36-48AC-A1D5-7A3DE1BD2C1E}">
      <dsp:nvSpPr>
        <dsp:cNvPr id="0" name=""/>
        <dsp:cNvSpPr/>
      </dsp:nvSpPr>
      <dsp:spPr>
        <a:xfrm rot="5400000">
          <a:off x="4959701" y="1508904"/>
          <a:ext cx="1272852" cy="5266944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Write-pair-share activities</a:t>
          </a:r>
          <a:endParaRPr lang="en-CA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Life experiences: projects</a:t>
          </a:r>
          <a:endParaRPr lang="en-CA" sz="3400" kern="1200" dirty="0"/>
        </a:p>
      </dsp:txBody>
      <dsp:txXfrm rot="5400000">
        <a:off x="4959701" y="1508904"/>
        <a:ext cx="1272852" cy="5266944"/>
      </dsp:txXfrm>
    </dsp:sp>
    <dsp:sp modelId="{AE16A5FC-5A9A-4C98-A0F9-8F67909FE116}">
      <dsp:nvSpPr>
        <dsp:cNvPr id="0" name=""/>
        <dsp:cNvSpPr/>
      </dsp:nvSpPr>
      <dsp:spPr>
        <a:xfrm>
          <a:off x="0" y="3343648"/>
          <a:ext cx="2962656" cy="159106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6500" kern="1200"/>
        </a:p>
      </dsp:txBody>
      <dsp:txXfrm>
        <a:off x="0" y="3343648"/>
        <a:ext cx="2962656" cy="159106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30EF765-2D37-4222-87AD-860E456D92A0}">
      <dsp:nvSpPr>
        <dsp:cNvPr id="0" name=""/>
        <dsp:cNvSpPr/>
      </dsp:nvSpPr>
      <dsp:spPr>
        <a:xfrm>
          <a:off x="0" y="0"/>
          <a:ext cx="4081657" cy="408165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54535F6-30B8-4AAB-BF8F-C276DB8AE6D1}">
      <dsp:nvSpPr>
        <dsp:cNvPr id="0" name=""/>
        <dsp:cNvSpPr/>
      </dsp:nvSpPr>
      <dsp:spPr>
        <a:xfrm>
          <a:off x="2040828" y="0"/>
          <a:ext cx="7103171" cy="4081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4100" kern="1200"/>
        </a:p>
      </dsp:txBody>
      <dsp:txXfrm>
        <a:off x="2040828" y="0"/>
        <a:ext cx="3551585" cy="867352"/>
      </dsp:txXfrm>
    </dsp:sp>
    <dsp:sp modelId="{DF94CFE7-D06B-431A-81DE-C46E24411F40}">
      <dsp:nvSpPr>
        <dsp:cNvPr id="0" name=""/>
        <dsp:cNvSpPr/>
      </dsp:nvSpPr>
      <dsp:spPr>
        <a:xfrm>
          <a:off x="535717" y="867352"/>
          <a:ext cx="3010222" cy="301022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2A068B-B7B0-4C4D-93BE-79E79DD766F1}">
      <dsp:nvSpPr>
        <dsp:cNvPr id="0" name=""/>
        <dsp:cNvSpPr/>
      </dsp:nvSpPr>
      <dsp:spPr>
        <a:xfrm>
          <a:off x="2040828" y="867352"/>
          <a:ext cx="7103171" cy="301022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4100" kern="1200" dirty="0"/>
        </a:p>
      </dsp:txBody>
      <dsp:txXfrm>
        <a:off x="2040828" y="867352"/>
        <a:ext cx="3551585" cy="867352"/>
      </dsp:txXfrm>
    </dsp:sp>
    <dsp:sp modelId="{ED930DB4-105A-4739-A69D-74AC2A4B8A4B}">
      <dsp:nvSpPr>
        <dsp:cNvPr id="0" name=""/>
        <dsp:cNvSpPr/>
      </dsp:nvSpPr>
      <dsp:spPr>
        <a:xfrm>
          <a:off x="1071434" y="1734704"/>
          <a:ext cx="1938787" cy="193878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CA1929-9A67-43A4-954C-D77D29D1352A}">
      <dsp:nvSpPr>
        <dsp:cNvPr id="0" name=""/>
        <dsp:cNvSpPr/>
      </dsp:nvSpPr>
      <dsp:spPr>
        <a:xfrm>
          <a:off x="2040828" y="1734704"/>
          <a:ext cx="7103171" cy="1938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4100" kern="1200"/>
        </a:p>
      </dsp:txBody>
      <dsp:txXfrm>
        <a:off x="2040828" y="1734704"/>
        <a:ext cx="3551585" cy="867352"/>
      </dsp:txXfrm>
    </dsp:sp>
    <dsp:sp modelId="{6196FBAD-30E2-4EF9-A3AA-074B20AAA3F9}">
      <dsp:nvSpPr>
        <dsp:cNvPr id="0" name=""/>
        <dsp:cNvSpPr/>
      </dsp:nvSpPr>
      <dsp:spPr>
        <a:xfrm>
          <a:off x="1607152" y="2602056"/>
          <a:ext cx="867352" cy="86735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5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5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E910D9-1C3E-4626-B963-1CE471FB7EC9}">
      <dsp:nvSpPr>
        <dsp:cNvPr id="0" name=""/>
        <dsp:cNvSpPr/>
      </dsp:nvSpPr>
      <dsp:spPr>
        <a:xfrm>
          <a:off x="2040828" y="2602056"/>
          <a:ext cx="7103171" cy="86735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4100" kern="1200"/>
        </a:p>
      </dsp:txBody>
      <dsp:txXfrm>
        <a:off x="2040828" y="2602056"/>
        <a:ext cx="3551585" cy="867352"/>
      </dsp:txXfrm>
    </dsp:sp>
    <dsp:sp modelId="{7413D983-86B4-4562-B98F-EA159D13E1E4}">
      <dsp:nvSpPr>
        <dsp:cNvPr id="0" name=""/>
        <dsp:cNvSpPr/>
      </dsp:nvSpPr>
      <dsp:spPr>
        <a:xfrm>
          <a:off x="5592414" y="0"/>
          <a:ext cx="3551585" cy="86735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tx1"/>
              </a:solidFill>
            </a:rPr>
            <a:t>have greater retention</a:t>
          </a:r>
          <a:endParaRPr lang="en-CA" sz="2400" kern="1200" dirty="0">
            <a:solidFill>
              <a:schemeClr val="tx1"/>
            </a:solidFill>
          </a:endParaRPr>
        </a:p>
      </dsp:txBody>
      <dsp:txXfrm>
        <a:off x="5592414" y="0"/>
        <a:ext cx="3551585" cy="867352"/>
      </dsp:txXfrm>
    </dsp:sp>
    <dsp:sp modelId="{776A5009-D49B-4998-8C8C-1519C88A7DA8}">
      <dsp:nvSpPr>
        <dsp:cNvPr id="0" name=""/>
        <dsp:cNvSpPr/>
      </dsp:nvSpPr>
      <dsp:spPr>
        <a:xfrm>
          <a:off x="5592414" y="867352"/>
          <a:ext cx="3551585" cy="86735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>
              <a:solidFill>
                <a:schemeClr val="tx1"/>
              </a:solidFill>
            </a:rPr>
            <a:t>achieve greater understanding</a:t>
          </a:r>
          <a:endParaRPr lang="en-CA" sz="2200" kern="1200" dirty="0">
            <a:solidFill>
              <a:schemeClr val="tx1"/>
            </a:solidFill>
          </a:endParaRPr>
        </a:p>
      </dsp:txBody>
      <dsp:txXfrm>
        <a:off x="5592414" y="867352"/>
        <a:ext cx="3551585" cy="867352"/>
      </dsp:txXfrm>
    </dsp:sp>
    <dsp:sp modelId="{69C4245D-433E-4CA1-B1EB-A8069AF7E535}">
      <dsp:nvSpPr>
        <dsp:cNvPr id="0" name=""/>
        <dsp:cNvSpPr/>
      </dsp:nvSpPr>
      <dsp:spPr>
        <a:xfrm>
          <a:off x="5592414" y="1734704"/>
          <a:ext cx="3551585" cy="86735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tx1"/>
              </a:solidFill>
            </a:rPr>
            <a:t>develop critical thinking</a:t>
          </a:r>
          <a:endParaRPr lang="en-CA" sz="2400" kern="1200" dirty="0">
            <a:solidFill>
              <a:schemeClr val="tx1"/>
            </a:solidFill>
          </a:endParaRPr>
        </a:p>
      </dsp:txBody>
      <dsp:txXfrm>
        <a:off x="5592414" y="1734704"/>
        <a:ext cx="3551585" cy="867352"/>
      </dsp:txXfrm>
    </dsp:sp>
    <dsp:sp modelId="{1949E81D-874D-47D9-AE88-96DB7CF731FE}">
      <dsp:nvSpPr>
        <dsp:cNvPr id="0" name=""/>
        <dsp:cNvSpPr/>
      </dsp:nvSpPr>
      <dsp:spPr>
        <a:xfrm>
          <a:off x="5592414" y="2602056"/>
          <a:ext cx="3551585" cy="86735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tx1"/>
              </a:solidFill>
            </a:rPr>
            <a:t>develop application skills</a:t>
          </a:r>
          <a:endParaRPr lang="en-CA" sz="2400" kern="1200" dirty="0"/>
        </a:p>
      </dsp:txBody>
      <dsp:txXfrm>
        <a:off x="5592414" y="2602056"/>
        <a:ext cx="3551585" cy="867352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68A05-09A5-4C95-8456-1FFACD9EBD38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58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050" y="88058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FA959-AD69-4656-AA1B-536F931E2819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3550"/>
          </a:xfrm>
          <a:prstGeom prst="rect">
            <a:avLst/>
          </a:prstGeom>
        </p:spPr>
        <p:txBody>
          <a:bodyPr vert="horz" lIns="92885" tIns="46442" rIns="92885" bIns="46442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3550"/>
          </a:xfrm>
          <a:prstGeom prst="rect">
            <a:avLst/>
          </a:prstGeom>
        </p:spPr>
        <p:txBody>
          <a:bodyPr vert="horz" lIns="92885" tIns="46442" rIns="92885" bIns="46442" rtlCol="0"/>
          <a:lstStyle>
            <a:lvl1pPr algn="r">
              <a:defRPr sz="1200"/>
            </a:lvl1pPr>
          </a:lstStyle>
          <a:p>
            <a:fld id="{8CA9573C-202C-4E03-9646-ACC391B7A4AC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475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85" tIns="46442" rIns="92885" bIns="46442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3725"/>
            <a:ext cx="5588000" cy="4171950"/>
          </a:xfrm>
          <a:prstGeom prst="rect">
            <a:avLst/>
          </a:prstGeom>
        </p:spPr>
        <p:txBody>
          <a:bodyPr vert="horz" lIns="92885" tIns="46442" rIns="92885" bIns="4644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41"/>
            <a:ext cx="3026833" cy="463550"/>
          </a:xfrm>
          <a:prstGeom prst="rect">
            <a:avLst/>
          </a:prstGeom>
        </p:spPr>
        <p:txBody>
          <a:bodyPr vert="horz" lIns="92885" tIns="46442" rIns="92885" bIns="46442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05841"/>
            <a:ext cx="3026833" cy="463550"/>
          </a:xfrm>
          <a:prstGeom prst="rect">
            <a:avLst/>
          </a:prstGeom>
        </p:spPr>
        <p:txBody>
          <a:bodyPr vert="horz" lIns="92885" tIns="46442" rIns="92885" bIns="46442" rtlCol="0" anchor="b"/>
          <a:lstStyle>
            <a:lvl1pPr algn="r">
              <a:defRPr sz="1200"/>
            </a:lvl1pPr>
          </a:lstStyle>
          <a:p>
            <a:fld id="{214D2F7D-88E3-4C2E-BD28-861E5F31D589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98FBDA6-10FE-4F93-A5FA-01311631BAD5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59769BE9-501B-4E1D-89C7-AC12C728BD5C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BDA6-10FE-4F93-A5FA-01311631BAD5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69BE9-501B-4E1D-89C7-AC12C728BD5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BDA6-10FE-4F93-A5FA-01311631BAD5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69BE9-501B-4E1D-89C7-AC12C728BD5C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BDA6-10FE-4F93-A5FA-01311631BAD5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69BE9-501B-4E1D-89C7-AC12C728BD5C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98FBDA6-10FE-4F93-A5FA-01311631BAD5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59769BE9-501B-4E1D-89C7-AC12C728BD5C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BDA6-10FE-4F93-A5FA-01311631BAD5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69BE9-501B-4E1D-89C7-AC12C728BD5C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BDA6-10FE-4F93-A5FA-01311631BAD5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69BE9-501B-4E1D-89C7-AC12C728BD5C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BDA6-10FE-4F93-A5FA-01311631BAD5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69BE9-501B-4E1D-89C7-AC12C728BD5C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BDA6-10FE-4F93-A5FA-01311631BAD5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69BE9-501B-4E1D-89C7-AC12C728BD5C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BDA6-10FE-4F93-A5FA-01311631BAD5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69BE9-501B-4E1D-89C7-AC12C728BD5C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BDA6-10FE-4F93-A5FA-01311631BAD5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69BE9-501B-4E1D-89C7-AC12C728BD5C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8FBDA6-10FE-4F93-A5FA-01311631BAD5}" type="datetimeFigureOut">
              <a:rPr lang="en-US" smtClean="0"/>
              <a:pPr/>
              <a:t>8/16/2011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9769BE9-501B-4E1D-89C7-AC12C728BD5C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8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10" Type="http://schemas.openxmlformats.org/officeDocument/2006/relationships/image" Target="../media/image11.jpe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5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CA" dirty="0" smtClean="0"/>
              <a:t>"Teaching to Size: Scaling Classroom Activities”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5072074"/>
            <a:ext cx="6858000" cy="1165238"/>
          </a:xfrm>
        </p:spPr>
        <p:txBody>
          <a:bodyPr>
            <a:noAutofit/>
          </a:bodyPr>
          <a:lstStyle/>
          <a:p>
            <a:pPr algn="ctr"/>
            <a:r>
              <a:rPr lang="en-CA" sz="1800" dirty="0" smtClean="0">
                <a:solidFill>
                  <a:schemeClr val="tx1"/>
                </a:solidFill>
              </a:rPr>
              <a:t>Mercedes Rowinsky-Geurts PhD</a:t>
            </a:r>
          </a:p>
          <a:p>
            <a:pPr algn="ctr"/>
            <a:r>
              <a:rPr lang="en-CA" sz="1800" dirty="0" smtClean="0">
                <a:solidFill>
                  <a:schemeClr val="tx1"/>
                </a:solidFill>
              </a:rPr>
              <a:t>Department of Languages and Literatures  </a:t>
            </a:r>
          </a:p>
          <a:p>
            <a:pPr algn="ctr"/>
            <a:r>
              <a:rPr lang="en-CA" sz="1800" smtClean="0">
                <a:solidFill>
                  <a:schemeClr val="tx1"/>
                </a:solidFill>
              </a:rPr>
              <a:t>August </a:t>
            </a:r>
            <a:r>
              <a:rPr lang="en-CA" sz="1800" smtClean="0">
                <a:solidFill>
                  <a:schemeClr val="tx1"/>
                </a:solidFill>
              </a:rPr>
              <a:t>16, </a:t>
            </a:r>
            <a:r>
              <a:rPr lang="en-CA" sz="1800" dirty="0" smtClean="0">
                <a:solidFill>
                  <a:schemeClr val="tx1"/>
                </a:solidFill>
              </a:rPr>
              <a:t>2011</a:t>
            </a:r>
          </a:p>
          <a:p>
            <a:pPr algn="ctr"/>
            <a:r>
              <a:rPr lang="en-CA" sz="1800" dirty="0" smtClean="0">
                <a:solidFill>
                  <a:schemeClr val="tx1"/>
                </a:solidFill>
              </a:rPr>
              <a:t>New Faculty Orientation</a:t>
            </a:r>
            <a:endParaRPr lang="en-CA" sz="18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7344816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Learning (Christopher 2003)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0" y="2204864"/>
          <a:ext cx="9144000" cy="4081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428596" y="1571612"/>
            <a:ext cx="3929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Students will:</a:t>
            </a:r>
            <a:endParaRPr lang="en-CA" sz="3600" dirty="0"/>
          </a:p>
        </p:txBody>
      </p:sp>
      <p:pic>
        <p:nvPicPr>
          <p:cNvPr id="2050" name="Picture 2" descr="C:\Documents and Settings\LangLit\Local Settings\Temporary Internet Files\Content.IE5\49YJGHI3\MP900385315[2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2420888"/>
            <a:ext cx="1368152" cy="576064"/>
          </a:xfrm>
          <a:prstGeom prst="rect">
            <a:avLst/>
          </a:prstGeom>
          <a:noFill/>
        </p:spPr>
      </p:pic>
      <p:pic>
        <p:nvPicPr>
          <p:cNvPr id="2051" name="Picture 3" descr="C:\Documents and Settings\LangLit\Local Settings\Temporary Internet Files\Content.IE5\O9MZ4DY7\MP900321209[2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3212976"/>
            <a:ext cx="1368152" cy="648072"/>
          </a:xfrm>
          <a:prstGeom prst="rect">
            <a:avLst/>
          </a:prstGeom>
          <a:noFill/>
        </p:spPr>
      </p:pic>
      <p:pic>
        <p:nvPicPr>
          <p:cNvPr id="2052" name="Picture 4" descr="C:\Documents and Settings\LangLit\Local Settings\Temporary Internet Files\Content.IE5\CHMRW5E3\MP900321197[2]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1840" y="4077072"/>
            <a:ext cx="1368152" cy="604664"/>
          </a:xfrm>
          <a:prstGeom prst="rect">
            <a:avLst/>
          </a:prstGeom>
          <a:noFill/>
        </p:spPr>
      </p:pic>
      <p:pic>
        <p:nvPicPr>
          <p:cNvPr id="2053" name="Picture 5" descr="C:\Documents and Settings\LangLit\Local Settings\Temporary Internet Files\Content.IE5\CLAFSHM3\MP900442385[2]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1840" y="4941168"/>
            <a:ext cx="1368152" cy="590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Learning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3281370"/>
          </a:xfrm>
        </p:spPr>
        <p:txBody>
          <a:bodyPr/>
          <a:lstStyle/>
          <a:p>
            <a:r>
              <a:rPr lang="en-US" dirty="0" smtClean="0"/>
              <a:t>Students have shown better: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critical-thinking abilities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conceptual understanding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attendance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confidence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level of achievement (</a:t>
            </a:r>
            <a:r>
              <a:rPr lang="en-US" dirty="0" err="1" smtClean="0"/>
              <a:t>Burrowes</a:t>
            </a:r>
            <a:r>
              <a:rPr lang="en-US" dirty="0" smtClean="0"/>
              <a:t> 2003; </a:t>
            </a:r>
            <a:r>
              <a:rPr lang="en-US" dirty="0" err="1" smtClean="0"/>
              <a:t>Railsback</a:t>
            </a:r>
            <a:r>
              <a:rPr lang="en-US" dirty="0" smtClean="0"/>
              <a:t> 2002)</a:t>
            </a:r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000504"/>
            <a:ext cx="3862399" cy="2376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j04395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4767666"/>
            <a:ext cx="2486020" cy="14409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Learning in a LC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Helps the instructor to get to know students</a:t>
            </a:r>
          </a:p>
          <a:p>
            <a:r>
              <a:rPr lang="en-US" dirty="0" smtClean="0"/>
              <a:t>The instructor needs to create spaces in the classroom for specific activities</a:t>
            </a:r>
          </a:p>
          <a:p>
            <a:r>
              <a:rPr lang="en-US" dirty="0" smtClean="0"/>
              <a:t>Make sure activities support course content rather than distract from it (</a:t>
            </a:r>
            <a:r>
              <a:rPr lang="en-US" dirty="0" err="1" smtClean="0"/>
              <a:t>McKeachie</a:t>
            </a:r>
            <a:r>
              <a:rPr lang="en-US" dirty="0" smtClean="0"/>
              <a:t> 1999)</a:t>
            </a:r>
          </a:p>
          <a:p>
            <a:r>
              <a:rPr lang="en-US" dirty="0" smtClean="0"/>
              <a:t>Goals, objectives and structure for each activity must be clearly explained (McClanahan 2002)</a:t>
            </a:r>
          </a:p>
          <a:p>
            <a:r>
              <a:rPr lang="en-US" dirty="0" smtClean="0"/>
              <a:t>Explain how to form groups, provide discussion topics, designate length of time (</a:t>
            </a:r>
            <a:r>
              <a:rPr lang="en-US" dirty="0" err="1" smtClean="0"/>
              <a:t>Burrowes</a:t>
            </a:r>
            <a:r>
              <a:rPr lang="en-US" dirty="0" smtClean="0"/>
              <a:t> 2003)</a:t>
            </a:r>
          </a:p>
          <a:p>
            <a:r>
              <a:rPr lang="en-US" dirty="0" smtClean="0"/>
              <a:t>Meaningful learning activities and reflections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Shortcomings of Active Learning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More work for the instructor</a:t>
            </a:r>
          </a:p>
          <a:p>
            <a:r>
              <a:rPr lang="en-US" dirty="0" smtClean="0"/>
              <a:t>Preparation: planning, creating, organizing</a:t>
            </a:r>
          </a:p>
          <a:p>
            <a:r>
              <a:rPr lang="en-US" dirty="0" smtClean="0"/>
              <a:t>Physical space constraints</a:t>
            </a:r>
          </a:p>
          <a:p>
            <a:r>
              <a:rPr lang="en-US" dirty="0" smtClean="0"/>
              <a:t>Disruption of class</a:t>
            </a:r>
          </a:p>
          <a:p>
            <a:r>
              <a:rPr lang="en-US" dirty="0" smtClean="0"/>
              <a:t>Noise level (Cooper, </a:t>
            </a:r>
            <a:r>
              <a:rPr lang="en-US" dirty="0" err="1" smtClean="0"/>
              <a:t>MacGregor</a:t>
            </a:r>
            <a:r>
              <a:rPr lang="en-US" dirty="0" smtClean="0"/>
              <a:t> et al. 2000)</a:t>
            </a:r>
          </a:p>
          <a:p>
            <a:r>
              <a:rPr lang="en-US" dirty="0" smtClean="0"/>
              <a:t>Instructor can’t cover all the groups, all the time</a:t>
            </a:r>
          </a:p>
          <a:p>
            <a:r>
              <a:rPr lang="en-US" dirty="0" smtClean="0"/>
              <a:t>Feedback is limited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Solutions?</a:t>
            </a:r>
          </a:p>
          <a:p>
            <a:pPr>
              <a:buNone/>
            </a:pPr>
            <a:endParaRPr lang="en-US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Solutions?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772816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How to make a Large classes more personal?</a:t>
            </a:r>
            <a:endParaRPr lang="en-CA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507288" cy="5378152"/>
          </a:xfrm>
        </p:spPr>
        <p:txBody>
          <a:bodyPr>
            <a:normAutofit fontScale="85000" lnSpcReduction="20000"/>
          </a:bodyPr>
          <a:lstStyle/>
          <a:p>
            <a:r>
              <a:rPr lang="en-US" sz="3000" dirty="0" smtClean="0"/>
              <a:t>Learn some students names</a:t>
            </a:r>
          </a:p>
          <a:p>
            <a:r>
              <a:rPr lang="en-US" sz="3000" dirty="0" smtClean="0"/>
              <a:t>Ask students to help with certain activities/demonstrations</a:t>
            </a:r>
          </a:p>
          <a:p>
            <a:r>
              <a:rPr lang="en-US" sz="3000" dirty="0" smtClean="0"/>
              <a:t>Keep and eye on students’ progress</a:t>
            </a:r>
          </a:p>
          <a:p>
            <a:r>
              <a:rPr lang="en-US" sz="3000" dirty="0" smtClean="0"/>
              <a:t>Praise when improvements occur</a:t>
            </a:r>
          </a:p>
          <a:p>
            <a:r>
              <a:rPr lang="en-US" sz="3000" dirty="0" smtClean="0"/>
              <a:t>Make appointments when problems are detected </a:t>
            </a:r>
          </a:p>
          <a:p>
            <a:r>
              <a:rPr lang="en-US" sz="3000" dirty="0" smtClean="0"/>
              <a:t>Use of MLS</a:t>
            </a:r>
          </a:p>
          <a:p>
            <a:r>
              <a:rPr lang="en-US" sz="3000" dirty="0" smtClean="0"/>
              <a:t>Share personal experiences</a:t>
            </a:r>
          </a:p>
          <a:p>
            <a:r>
              <a:rPr lang="en-US" sz="3000" dirty="0" smtClean="0"/>
              <a:t>Have a box for suggestions</a:t>
            </a:r>
          </a:p>
          <a:p>
            <a:r>
              <a:rPr lang="en-US" sz="3000" dirty="0" smtClean="0"/>
              <a:t>Establish policies that focus on common courtesy to avoid disruptions: syllabus</a:t>
            </a:r>
          </a:p>
          <a:p>
            <a:r>
              <a:rPr lang="en-US" sz="3000" dirty="0" smtClean="0"/>
              <a:t>Use of entrance and exit ‘tickets’</a:t>
            </a:r>
          </a:p>
          <a:p>
            <a:r>
              <a:rPr lang="en-US" sz="3000" dirty="0" smtClean="0"/>
              <a:t>Sticky notes for draws and participation and for group creation</a:t>
            </a:r>
          </a:p>
          <a:p>
            <a:endParaRPr lang="en-US" sz="3000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your class unique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00240"/>
            <a:ext cx="5987008" cy="415672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Use music</a:t>
            </a:r>
          </a:p>
          <a:p>
            <a:r>
              <a:rPr lang="en-US" dirty="0" smtClean="0"/>
              <a:t>Bring cartoons with relevant connection to the class’ content</a:t>
            </a:r>
          </a:p>
          <a:p>
            <a:r>
              <a:rPr lang="en-US" dirty="0" smtClean="0"/>
              <a:t>Ask students to bring pertinent information to class to discuss</a:t>
            </a:r>
          </a:p>
          <a:p>
            <a:r>
              <a:rPr lang="en-US" dirty="0" smtClean="0"/>
              <a:t>Present the information using varied approaches: pictures, newspaper articles, you tube </a:t>
            </a:r>
          </a:p>
          <a:p>
            <a:r>
              <a:rPr lang="en-US" dirty="0" smtClean="0"/>
              <a:t>Student focus vs. content focus</a:t>
            </a:r>
          </a:p>
          <a:p>
            <a:r>
              <a:rPr lang="en-US" dirty="0" smtClean="0"/>
              <a:t>Encourage questions</a:t>
            </a:r>
            <a:endParaRPr lang="en-CA" dirty="0"/>
          </a:p>
        </p:txBody>
      </p:sp>
      <p:sp>
        <p:nvSpPr>
          <p:cNvPr id="5" name="Rectangle 4"/>
          <p:cNvSpPr/>
          <p:nvPr/>
        </p:nvSpPr>
        <p:spPr>
          <a:xfrm>
            <a:off x="714348" y="1142984"/>
            <a:ext cx="7929618" cy="92333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Expect the unexpected</a:t>
            </a:r>
            <a:endParaRPr lang="en-CA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606188">
            <a:off x="6178373" y="2731117"/>
            <a:ext cx="2196083" cy="2196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Innovation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920240"/>
            <a:ext cx="8229600" cy="4937760"/>
          </a:xfrm>
        </p:spPr>
        <p:txBody>
          <a:bodyPr/>
          <a:lstStyle/>
          <a:p>
            <a:r>
              <a:rPr lang="en-CA" dirty="0" smtClean="0"/>
              <a:t>Don’t be afraid of innovation</a:t>
            </a:r>
          </a:p>
          <a:p>
            <a:r>
              <a:rPr lang="en-CA" dirty="0" smtClean="0"/>
              <a:t>Challenge your students</a:t>
            </a:r>
          </a:p>
          <a:p>
            <a:r>
              <a:rPr lang="en-CA" dirty="0" smtClean="0"/>
              <a:t>Create projects that inspire their creativity</a:t>
            </a:r>
          </a:p>
          <a:p>
            <a:endParaRPr lang="en-CA" dirty="0" smtClean="0"/>
          </a:p>
          <a:p>
            <a:pPr>
              <a:buFont typeface="Wingdings" pitchFamily="2" charset="2"/>
              <a:buChar char="v"/>
            </a:pPr>
            <a:r>
              <a:rPr lang="en-CA" dirty="0" smtClean="0"/>
              <a:t> Videos, blogs, web pages, digital stories,  postcard projects, etc.</a:t>
            </a:r>
          </a:p>
          <a:p>
            <a:pPr>
              <a:buFont typeface="Wingdings" pitchFamily="2" charset="2"/>
              <a:buChar char="v"/>
            </a:pPr>
            <a:r>
              <a:rPr lang="en-CA" dirty="0" smtClean="0"/>
              <a:t>Create your own ‘class magazine’ </a:t>
            </a:r>
            <a:endParaRPr lang="en-CA" dirty="0"/>
          </a:p>
          <a:p>
            <a:pPr>
              <a:buFont typeface="Wingdings" pitchFamily="2" charset="2"/>
              <a:buChar char="v"/>
            </a:pPr>
            <a:r>
              <a:rPr lang="en-CA" dirty="0" smtClean="0"/>
              <a:t>Class blog /learning blog in MLS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642918"/>
            <a:ext cx="2771772" cy="20669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Postcard Project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686800" cy="4937760"/>
          </a:xfrm>
        </p:spPr>
        <p:txBody>
          <a:bodyPr>
            <a:normAutofit/>
          </a:bodyPr>
          <a:lstStyle/>
          <a:p>
            <a:r>
              <a:rPr lang="en-CA" dirty="0" smtClean="0"/>
              <a:t>100 words or less</a:t>
            </a:r>
          </a:p>
          <a:p>
            <a:r>
              <a:rPr lang="en-CA" dirty="0" smtClean="0"/>
              <a:t>Images</a:t>
            </a:r>
          </a:p>
          <a:p>
            <a:r>
              <a:rPr lang="en-CA" dirty="0" smtClean="0"/>
              <a:t>Guidelines</a:t>
            </a:r>
          </a:p>
          <a:p>
            <a:r>
              <a:rPr lang="en-CA" dirty="0" smtClean="0"/>
              <a:t>Rubrics</a:t>
            </a:r>
          </a:p>
          <a:p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en-CA" sz="2800" dirty="0" smtClean="0"/>
              <a:t>If you would like the material, please, contact me.</a:t>
            </a:r>
            <a:endParaRPr lang="en-C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Sample of Postcard Project: Final Version</a:t>
            </a:r>
            <a:endParaRPr lang="en-CA" dirty="0"/>
          </a:p>
        </p:txBody>
      </p:sp>
      <p:pic>
        <p:nvPicPr>
          <p:cNvPr id="2050" name="Picture 2" descr="D:\Sample of postcards\ScannedImage-1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5432" y="1219200"/>
            <a:ext cx="6893135" cy="4937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Objectives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CA" sz="4400" dirty="0" smtClean="0"/>
              <a:t>What is a large class?</a:t>
            </a:r>
          </a:p>
          <a:p>
            <a:r>
              <a:rPr lang="en-CA" sz="4400" dirty="0" smtClean="0"/>
              <a:t>What do we need?</a:t>
            </a:r>
          </a:p>
          <a:p>
            <a:r>
              <a:rPr lang="en-CA" sz="4400" dirty="0" smtClean="0"/>
              <a:t>How to relate to students?</a:t>
            </a:r>
          </a:p>
          <a:p>
            <a:r>
              <a:rPr lang="en-CA" sz="4400" dirty="0" smtClean="0"/>
              <a:t>How to get to know them?</a:t>
            </a:r>
          </a:p>
          <a:p>
            <a:r>
              <a:rPr lang="en-CA" sz="4400" dirty="0" smtClean="0"/>
              <a:t>Technology in the classroom</a:t>
            </a:r>
          </a:p>
          <a:p>
            <a:r>
              <a:rPr lang="en-CA" sz="4400" dirty="0" smtClean="0"/>
              <a:t>Keeping their attention</a:t>
            </a:r>
          </a:p>
          <a:p>
            <a:r>
              <a:rPr lang="en-CA" sz="4400" dirty="0" smtClean="0"/>
              <a:t>Success</a:t>
            </a:r>
            <a:endParaRPr lang="en-CA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of Final Version 4</a:t>
            </a:r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5486400" y="4800600"/>
            <a:ext cx="1752600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1752600" y="5257800"/>
            <a:ext cx="1676400" cy="381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CA" dirty="0"/>
          </a:p>
        </p:txBody>
      </p:sp>
      <p:pic>
        <p:nvPicPr>
          <p:cNvPr id="1026" name="Picture 2" descr="D:\Sample of postcards\ScannedImage-1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96753"/>
            <a:ext cx="8229600" cy="4757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Exhibit</a:t>
            </a:r>
            <a:endParaRPr lang="en-CA" dirty="0"/>
          </a:p>
        </p:txBody>
      </p:sp>
      <p:pic>
        <p:nvPicPr>
          <p:cNvPr id="6" name="Content Placeholder 5" descr="DSC0084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1143000"/>
            <a:ext cx="6582833" cy="49371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of Technology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219200"/>
            <a:ext cx="8643998" cy="5638800"/>
          </a:xfrm>
        </p:spPr>
        <p:txBody>
          <a:bodyPr>
            <a:normAutofit/>
          </a:bodyPr>
          <a:lstStyle/>
          <a:p>
            <a:r>
              <a:rPr lang="en-US" dirty="0" smtClean="0"/>
              <a:t>MLS</a:t>
            </a:r>
          </a:p>
          <a:p>
            <a:r>
              <a:rPr lang="en-US" dirty="0" smtClean="0"/>
              <a:t>Clickers</a:t>
            </a:r>
          </a:p>
          <a:p>
            <a:r>
              <a:rPr lang="en-US" dirty="0" smtClean="0"/>
              <a:t>PPP</a:t>
            </a:r>
          </a:p>
          <a:p>
            <a:r>
              <a:rPr lang="en-US" dirty="0" smtClean="0"/>
              <a:t>Net</a:t>
            </a:r>
          </a:p>
          <a:p>
            <a:r>
              <a:rPr lang="en-US" dirty="0" smtClean="0"/>
              <a:t>Videos, commercials, etc.</a:t>
            </a:r>
          </a:p>
          <a:p>
            <a:r>
              <a:rPr lang="en-US" dirty="0" smtClean="0"/>
              <a:t>Ask them to post questions on the discussion board</a:t>
            </a:r>
          </a:p>
          <a:p>
            <a:r>
              <a:rPr lang="en-US" dirty="0" smtClean="0"/>
              <a:t>Students work, and may be limited on time to visit you during office hours: be flexible</a:t>
            </a:r>
          </a:p>
          <a:p>
            <a:r>
              <a:rPr lang="en-US" dirty="0" smtClean="0"/>
              <a:t>Create opportunities for students to interact online (</a:t>
            </a:r>
            <a:r>
              <a:rPr lang="en-US" dirty="0" err="1" smtClean="0"/>
              <a:t>Greyling</a:t>
            </a:r>
            <a:r>
              <a:rPr lang="en-US" dirty="0" smtClean="0"/>
              <a:t> and </a:t>
            </a:r>
            <a:r>
              <a:rPr lang="en-US" dirty="0" err="1" smtClean="0"/>
              <a:t>Wentzel</a:t>
            </a:r>
            <a:r>
              <a:rPr lang="en-US" dirty="0" smtClean="0"/>
              <a:t> 2007) </a:t>
            </a:r>
            <a:r>
              <a:rPr lang="en-US" i="1" dirty="0" err="1" smtClean="0">
                <a:solidFill>
                  <a:srgbClr val="00B050"/>
                </a:solidFill>
              </a:rPr>
              <a:t>Netizens</a:t>
            </a:r>
            <a:endParaRPr lang="en-US" i="1" dirty="0" smtClean="0">
              <a:solidFill>
                <a:srgbClr val="00B050"/>
              </a:solidFill>
            </a:endParaRPr>
          </a:p>
          <a:p>
            <a:r>
              <a:rPr lang="en-US" dirty="0" smtClean="0"/>
              <a:t>Online medium: liberating (Weller 2002)</a:t>
            </a:r>
          </a:p>
          <a:p>
            <a:r>
              <a:rPr lang="en-US" dirty="0" smtClean="0"/>
              <a:t>Cell phone use for feedback (</a:t>
            </a:r>
            <a:r>
              <a:rPr lang="en-US" dirty="0" err="1" smtClean="0"/>
              <a:t>Kinsella</a:t>
            </a:r>
            <a:r>
              <a:rPr lang="en-US" dirty="0" smtClean="0"/>
              <a:t> 2009)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CA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"/>
            <a:ext cx="4248472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Exams (Huerta 2007)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Clearly explain expectations of material to be covered</a:t>
            </a:r>
          </a:p>
          <a:p>
            <a:r>
              <a:rPr lang="en-US" dirty="0" smtClean="0"/>
              <a:t>Model good answers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How to prepare:</a:t>
            </a:r>
          </a:p>
          <a:p>
            <a:r>
              <a:rPr lang="en-US" dirty="0" smtClean="0"/>
              <a:t>Divide class in groups</a:t>
            </a:r>
          </a:p>
          <a:p>
            <a:r>
              <a:rPr lang="en-US" dirty="0" smtClean="0"/>
              <a:t>Assign chapters or topics</a:t>
            </a:r>
          </a:p>
          <a:p>
            <a:r>
              <a:rPr lang="en-US" dirty="0" smtClean="0"/>
              <a:t>Make them create a </a:t>
            </a:r>
            <a:r>
              <a:rPr lang="en-US" dirty="0" smtClean="0">
                <a:solidFill>
                  <a:srgbClr val="00B050"/>
                </a:solidFill>
              </a:rPr>
              <a:t>study guide </a:t>
            </a:r>
            <a:r>
              <a:rPr lang="en-US" dirty="0" smtClean="0"/>
              <a:t>for their section</a:t>
            </a:r>
          </a:p>
          <a:p>
            <a:r>
              <a:rPr lang="en-US" dirty="0" smtClean="0"/>
              <a:t>Study guide is sent electronically to the instructor</a:t>
            </a:r>
          </a:p>
          <a:p>
            <a:r>
              <a:rPr lang="en-US" dirty="0" smtClean="0"/>
              <a:t>Instructor or TA compiles the information</a:t>
            </a:r>
          </a:p>
          <a:p>
            <a:r>
              <a:rPr lang="en-US" dirty="0" smtClean="0"/>
              <a:t>Groups are graded on their study guide</a:t>
            </a:r>
          </a:p>
          <a:p>
            <a:r>
              <a:rPr lang="en-US" dirty="0" smtClean="0"/>
              <a:t>Sharing of information: good study notes</a:t>
            </a:r>
          </a:p>
          <a:p>
            <a:r>
              <a:rPr lang="en-US" dirty="0" smtClean="0"/>
              <a:t>Students perform better in an active-learning class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Remember!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sz="6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passion</a:t>
            </a:r>
          </a:p>
          <a:p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1142976" y="4214818"/>
            <a:ext cx="460094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intensity</a:t>
            </a:r>
            <a:endParaRPr lang="en-US" sz="60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29124" y="2643182"/>
            <a:ext cx="350288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cap="all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energy</a:t>
            </a:r>
            <a:endParaRPr lang="en-CA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CA" dirty="0"/>
          </a:p>
        </p:txBody>
      </p:sp>
      <p:pic>
        <p:nvPicPr>
          <p:cNvPr id="4" name="Content Placeholder 3" descr="j0412204.wm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1214422"/>
            <a:ext cx="5286412" cy="5072098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CA" sz="2800" u="sng" dirty="0" smtClean="0">
                <a:solidFill>
                  <a:srgbClr val="0070C0"/>
                </a:solidFill>
              </a:rPr>
              <a:t>mrowinsky@wlu.ca</a:t>
            </a:r>
            <a:endParaRPr lang="en-CA" sz="2800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 Large Class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3281370"/>
          </a:xfrm>
        </p:spPr>
        <p:txBody>
          <a:bodyPr>
            <a:normAutofit fontScale="92500" lnSpcReduction="10000"/>
          </a:bodyPr>
          <a:lstStyle/>
          <a:p>
            <a:r>
              <a:rPr lang="en-CA" dirty="0" smtClean="0"/>
              <a:t>The current economic situation</a:t>
            </a:r>
          </a:p>
          <a:p>
            <a:r>
              <a:rPr lang="en-CA" dirty="0" smtClean="0"/>
              <a:t>More than 100, up to…</a:t>
            </a:r>
          </a:p>
          <a:p>
            <a:r>
              <a:rPr lang="en-CA" dirty="0" smtClean="0"/>
              <a:t>We all feel intimidated, even the experienced teachers</a:t>
            </a:r>
          </a:p>
          <a:p>
            <a:r>
              <a:rPr lang="en-CA" dirty="0" smtClean="0"/>
              <a:t>Do students feel isolated?</a:t>
            </a:r>
          </a:p>
          <a:p>
            <a:r>
              <a:rPr lang="en-CA" dirty="0" smtClean="0"/>
              <a:t>Plan, plan and plan again</a:t>
            </a:r>
          </a:p>
          <a:p>
            <a:r>
              <a:rPr lang="en-CA" dirty="0" smtClean="0"/>
              <a:t>Visit large classes taught by successful teachers</a:t>
            </a:r>
          </a:p>
          <a:p>
            <a:r>
              <a:rPr lang="en-CA" dirty="0" smtClean="0"/>
              <a:t>Expect the unexpected</a:t>
            </a:r>
          </a:p>
          <a:p>
            <a:r>
              <a:rPr lang="en-CA" dirty="0" smtClean="0"/>
              <a:t>Overall tools</a:t>
            </a:r>
            <a:endParaRPr lang="en-CA" dirty="0"/>
          </a:p>
        </p:txBody>
      </p:sp>
      <p:sp>
        <p:nvSpPr>
          <p:cNvPr id="5" name="Rectangle 4"/>
          <p:cNvSpPr/>
          <p:nvPr/>
        </p:nvSpPr>
        <p:spPr>
          <a:xfrm>
            <a:off x="785786" y="4500570"/>
            <a:ext cx="33610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passion</a:t>
            </a:r>
            <a:endParaRPr lang="en-US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14844" y="4143380"/>
            <a:ext cx="4429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intensity</a:t>
            </a:r>
            <a:endParaRPr lang="en-US" sz="5400" b="1" cap="all" spc="0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57554" y="5572140"/>
            <a:ext cx="31694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energy</a:t>
            </a:r>
            <a:endParaRPr lang="en-US" sz="5400" b="1" cap="all" spc="0" dirty="0">
              <a:ln w="0"/>
              <a:solidFill>
                <a:srgbClr val="00B05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Class: Make a LC small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219200"/>
            <a:ext cx="8229600" cy="5638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Be in the classroom early</a:t>
            </a:r>
          </a:p>
          <a:p>
            <a:r>
              <a:rPr lang="en-US" dirty="0" smtClean="0"/>
              <a:t>Be prepared</a:t>
            </a:r>
          </a:p>
          <a:p>
            <a:r>
              <a:rPr lang="en-US" dirty="0" smtClean="0"/>
              <a:t>Set the mood</a:t>
            </a:r>
          </a:p>
          <a:p>
            <a:r>
              <a:rPr lang="en-US" dirty="0" smtClean="0"/>
              <a:t>Start by asking questions –active learning</a:t>
            </a:r>
          </a:p>
          <a:p>
            <a:r>
              <a:rPr lang="en-US" dirty="0" smtClean="0"/>
              <a:t>Use of syllabus: </a:t>
            </a:r>
            <a:r>
              <a:rPr lang="en-US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clarity</a:t>
            </a:r>
          </a:p>
          <a:p>
            <a:r>
              <a:rPr lang="en-US" dirty="0" smtClean="0"/>
              <a:t>Point out accessibility</a:t>
            </a:r>
          </a:p>
          <a:p>
            <a:r>
              <a:rPr lang="en-US" dirty="0" smtClean="0"/>
              <a:t>Request that students sit in the same location throughout the year</a:t>
            </a:r>
          </a:p>
          <a:p>
            <a:r>
              <a:rPr lang="en-US" dirty="0" smtClean="0"/>
              <a:t>Walk around: use of remote mouse</a:t>
            </a:r>
          </a:p>
          <a:p>
            <a:r>
              <a:rPr lang="en-US" dirty="0" smtClean="0"/>
              <a:t>Welcome questions / encourage them</a:t>
            </a:r>
          </a:p>
          <a:p>
            <a:r>
              <a:rPr lang="en-US" dirty="0" smtClean="0"/>
              <a:t>Refer to questions asked individually outside class</a:t>
            </a:r>
          </a:p>
          <a:p>
            <a:r>
              <a:rPr lang="en-US" dirty="0" smtClean="0"/>
              <a:t>First class should be an example of your teaching style</a:t>
            </a:r>
          </a:p>
          <a:p>
            <a:pPr algn="ctr">
              <a:buNone/>
            </a:pPr>
            <a:r>
              <a:rPr lang="en-US" sz="4300" i="1" dirty="0" smtClean="0">
                <a:solidFill>
                  <a:srgbClr val="00B050"/>
                </a:solidFill>
              </a:rPr>
              <a:t>Lecturing shouldn’t be your primary mode of instruction</a:t>
            </a:r>
          </a:p>
        </p:txBody>
      </p:sp>
      <p:pic>
        <p:nvPicPr>
          <p:cNvPr id="4" name="Picture 3" descr="little_bisc_aud_farnswor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928670"/>
            <a:ext cx="2786050" cy="196956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0" y="2132856"/>
            <a:ext cx="11268744" cy="22313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en-US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  <a:p>
            <a:pPr>
              <a:buNone/>
            </a:pPr>
            <a:r>
              <a:rPr 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Teach less, better!</a:t>
            </a:r>
            <a:endParaRPr lang="en-US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4725144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 smtClean="0"/>
              <a:t>Dr.  Jeanette </a:t>
            </a:r>
            <a:r>
              <a:rPr lang="en-CA" sz="3600" dirty="0" err="1" smtClean="0"/>
              <a:t>Norden</a:t>
            </a:r>
            <a:r>
              <a:rPr lang="en-CA" sz="3600" dirty="0" smtClean="0"/>
              <a:t>, 2011</a:t>
            </a:r>
            <a:endParaRPr lang="en-CA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Lecturing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2352676"/>
          </a:xfrm>
        </p:spPr>
        <p:txBody>
          <a:bodyPr/>
          <a:lstStyle/>
          <a:p>
            <a:r>
              <a:rPr lang="en-US" dirty="0" smtClean="0"/>
              <a:t>Lecturing: reinforces </a:t>
            </a:r>
            <a:r>
              <a:rPr lang="en-US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anonymity</a:t>
            </a:r>
            <a:r>
              <a:rPr lang="en-US" dirty="0" smtClean="0"/>
              <a:t> in large classes (</a:t>
            </a:r>
            <a:r>
              <a:rPr lang="en-US" dirty="0" err="1" smtClean="0"/>
              <a:t>Michaelsen</a:t>
            </a:r>
            <a:r>
              <a:rPr lang="en-US" dirty="0" smtClean="0"/>
              <a:t> 2002)</a:t>
            </a:r>
          </a:p>
          <a:p>
            <a:r>
              <a:rPr lang="en-US" dirty="0" smtClean="0"/>
              <a:t>May not accommodate the range of students’ learning (</a:t>
            </a:r>
            <a:r>
              <a:rPr lang="en-US" dirty="0" err="1" smtClean="0"/>
              <a:t>Mbuva</a:t>
            </a:r>
            <a:r>
              <a:rPr lang="en-US" dirty="0" smtClean="0"/>
              <a:t> 2003)</a:t>
            </a:r>
          </a:p>
          <a:p>
            <a:r>
              <a:rPr lang="en-US" dirty="0" smtClean="0"/>
              <a:t>Students have different:</a:t>
            </a:r>
          </a:p>
          <a:p>
            <a:endParaRPr lang="en-CA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857224" y="3500438"/>
          <a:ext cx="7215238" cy="2674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Anonymity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1214422"/>
          <a:ext cx="8229600" cy="49419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Learning (</a:t>
            </a:r>
            <a:r>
              <a:rPr lang="en-US" dirty="0" err="1" smtClean="0"/>
              <a:t>MacGregor</a:t>
            </a:r>
            <a:r>
              <a:rPr lang="en-US" dirty="0" smtClean="0"/>
              <a:t> et al. 2000)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2566990"/>
          </a:xfrm>
        </p:spPr>
        <p:txBody>
          <a:bodyPr/>
          <a:lstStyle/>
          <a:p>
            <a:r>
              <a:rPr lang="en-US" dirty="0" smtClean="0"/>
              <a:t>As a way to have meaningful </a:t>
            </a:r>
            <a:r>
              <a:rPr lang="en-US" i="1" dirty="0" smtClean="0">
                <a:solidFill>
                  <a:srgbClr val="00B050"/>
                </a:solidFill>
              </a:rPr>
              <a:t>engagement</a:t>
            </a:r>
          </a:p>
          <a:p>
            <a:r>
              <a:rPr lang="en-US" dirty="0" smtClean="0"/>
              <a:t>To enhance their learning</a:t>
            </a:r>
          </a:p>
          <a:p>
            <a:r>
              <a:rPr lang="en-US" dirty="0" smtClean="0"/>
              <a:t>Increases long-term learning</a:t>
            </a:r>
          </a:p>
          <a:p>
            <a:r>
              <a:rPr lang="en-US" dirty="0" smtClean="0"/>
              <a:t>Promote the formation of a student (learning) community (</a:t>
            </a:r>
            <a:r>
              <a:rPr lang="en-US" dirty="0" err="1" smtClean="0"/>
              <a:t>Yazedjian</a:t>
            </a:r>
            <a:r>
              <a:rPr lang="en-US" dirty="0" smtClean="0"/>
              <a:t> and Boyle 2008)</a:t>
            </a:r>
            <a:endParaRPr lang="en-CA" dirty="0"/>
          </a:p>
        </p:txBody>
      </p:sp>
      <p:pic>
        <p:nvPicPr>
          <p:cNvPr id="4" name="Picture 3" descr="j0291822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3488" y="5047488"/>
            <a:ext cx="1810512" cy="1810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Diagram 5"/>
          <p:cNvGraphicFramePr/>
          <p:nvPr/>
        </p:nvGraphicFramePr>
        <p:xfrm>
          <a:off x="1500166" y="3571876"/>
          <a:ext cx="6096000" cy="278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Promoting Active Learning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 descr="C:\Documents and Settings\LangLit\Local Settings\Temporary Internet Files\Content.IE5\IFWZ8B0Z\MP900289433[2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1340768"/>
            <a:ext cx="2476872" cy="1275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LangLit\Local Settings\Temporary Internet Files\Content.IE5\8XYFWHYN\MP900385807[2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2924944"/>
            <a:ext cx="2448272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Documents and Settings\LangLit\Local Settings\Temporary Internet Files\Content.IE5\EFHLB4DH\MP900448353[2]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4725144"/>
            <a:ext cx="2771800" cy="1242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685</TotalTime>
  <Words>894</Words>
  <Application>Microsoft Office PowerPoint</Application>
  <PresentationFormat>On-screen Show (4:3)</PresentationFormat>
  <Paragraphs>182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Origin</vt:lpstr>
      <vt:lpstr>"Teaching to Size: Scaling Classroom Activities”</vt:lpstr>
      <vt:lpstr>Objectives</vt:lpstr>
      <vt:lpstr>A Large Class</vt:lpstr>
      <vt:lpstr>First Class: Make a LC small</vt:lpstr>
      <vt:lpstr>Slide 5</vt:lpstr>
      <vt:lpstr>Lecturing</vt:lpstr>
      <vt:lpstr>Anonymity</vt:lpstr>
      <vt:lpstr>Active Learning (MacGregor et al. 2000)</vt:lpstr>
      <vt:lpstr>Promoting Active Learning</vt:lpstr>
      <vt:lpstr>Active Learning (Christopher 2003)</vt:lpstr>
      <vt:lpstr>Active Learning</vt:lpstr>
      <vt:lpstr>Active Learning in a LC</vt:lpstr>
      <vt:lpstr>Shortcomings of Active Learning</vt:lpstr>
      <vt:lpstr>Solutions?</vt:lpstr>
      <vt:lpstr>How to make a Large classes more personal?</vt:lpstr>
      <vt:lpstr>Make your class unique</vt:lpstr>
      <vt:lpstr>Innovation</vt:lpstr>
      <vt:lpstr>The Postcard Project</vt:lpstr>
      <vt:lpstr>Sample of Postcard Project: Final Version</vt:lpstr>
      <vt:lpstr>Sample of Final Version 4</vt:lpstr>
      <vt:lpstr>Exhibit</vt:lpstr>
      <vt:lpstr>Use of Technology</vt:lpstr>
      <vt:lpstr>Exams (Huerta 2007)</vt:lpstr>
      <vt:lpstr>Remember!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Teaching Large Classes</dc:title>
  <dc:creator>Mercedes</dc:creator>
  <cp:lastModifiedBy>LangLit</cp:lastModifiedBy>
  <cp:revision>74</cp:revision>
  <dcterms:created xsi:type="dcterms:W3CDTF">2009-08-04T22:29:24Z</dcterms:created>
  <dcterms:modified xsi:type="dcterms:W3CDTF">2011-08-16T16:15:57Z</dcterms:modified>
</cp:coreProperties>
</file>